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dMasterIdLst>
    <p:sldMasterId id="2147483648" r:id="rId5"/>
  </p:sldMasterIdLst>
  <p:sldIdLst>
    <p:sldId id="256" r:id="rId6"/>
    <p:sldId id="258" r:id="rId7"/>
    <p:sldId id="261" r:id="rId8"/>
    <p:sldId id="267" r:id="rId9"/>
    <p:sldId id="268" r:id="rId10"/>
    <p:sldId id="263" r:id="rId11"/>
    <p:sldId id="264" r:id="rId12"/>
    <p:sldId id="265" r:id="rId13"/>
    <p:sldId id="259" r:id="rId14"/>
    <p:sldId id="266" r:id="rId15"/>
    <p:sldId id="260" r:id="rId16"/>
    <p:sldId id="257" r:id="rId17"/>
    <p:sldId id="269" r:id="rId18"/>
    <p:sldId id="262" r:id="rId19"/>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660433796" val="1050" rev64="64" revOS="3"/>
      <pr:smFileRevision xmlns:pr="smNativeData" xmlns="smNativeData" dt="1660433796" val="101"/>
      <pr:guideOptions xmlns:pr="smNativeData" xmlns="smNativeData" dt="1660433796"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ideViewPr>
    <p:cSldViewPr snapToObjects="1" showGuides="1">
      <p:cViewPr varScale="1">
        <p:scale>
          <a:sx n="94" d="100"/>
          <a:sy n="94" d="100"/>
        </p:scale>
        <p:origin x="381" y="311"/>
      </p:cViewPr>
      <p:guideLst x="0" y="0">
        <p:guide orient="horz" pos="2160"/>
        <p:guide pos="3840"/>
      </p:guideLst>
    </p:cSldViewPr>
  </p:slideViewPr>
  <p:outlineViewPr>
    <p:cViewPr>
      <p:scale>
        <a:sx n="33" d="100"/>
        <a:sy n="33" d="100"/>
      </p:scale>
      <p:origin x="0" y="0"/>
    </p:cViewPr>
  </p:outlineViewPr>
  <p:sorterViewPr>
    <p:cViewPr>
      <p:scale>
        <a:sx n="19" d="100"/>
        <a:sy n="19" d="100"/>
      </p:scale>
      <p:origin x="0" y="0"/>
    </p:cViewPr>
  </p:sorterViewPr>
  <p:notesViewPr>
    <p:cSldViewPr snapToObjects="1" showGuides="1">
      <p:cViewPr>
        <p:scale>
          <a:sx n="94" d="100"/>
          <a:sy n="94" d="100"/>
        </p:scale>
        <p:origin x="381" y="311"/>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cSld name="Title slide">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EAAAAAAAAAMAAAABQAAAAAAAAAAAD//wAAAQAAAP//AAABAA=="/>
              </a:ext>
            </a:extLst>
          </p:cNvSpPr>
          <p:nvPr>
            <p:ph type="ctrTitle"/>
          </p:nvPr>
        </p:nvSpPr>
        <p:spPr>
          <a:xfrm>
            <a:off x="914400" y="2129790"/>
            <a:ext cx="10363200" cy="1470660"/>
          </a:xfrm>
        </p:spPr>
        <p:txBody>
          <a:bodyPr/>
          <a:lstStyle/>
          <a:p>
            <a:pPr/>
            <a:r>
              <a:t>Click to edit Master title style</a:t>
            </a:r>
          </a:p>
        </p:txBody>
      </p:sp>
      <p:sp>
        <p:nvSpPr>
          <p:cNvPr id="3" name="SlideSubtitle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GAAAAAAAAAMAAAABQAAAAAAAAAAAD//wAAAQAAAP//AAABAA=="/>
              </a:ext>
            </a:extLst>
          </p:cNvSpPr>
          <p:nvPr>
            <p:ph type="subTitle" idx="1"/>
          </p:nvPr>
        </p:nvSpPr>
        <p:spPr>
          <a:xfrm>
            <a:off x="1828800" y="3886200"/>
            <a:ext cx="85344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t>Click to edit Master subtitle style</a:t>
            </a:r>
          </a:p>
        </p:txBody>
      </p:sp>
      <p:sp>
        <p:nvSpPr>
          <p:cNvPr id="4"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4A1EA350-1EA7-4B55-E9A6-E800EDE81FBD}" type="datetime1">
              <a:t/>
            </a:fld>
          </a:p>
        </p:txBody>
      </p:sp>
      <p:sp>
        <p:nvSpPr>
          <p:cNvPr id="5"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E2C9B4C-02B3-796D-FD94-F438D5DA0BA1}" type="slidenum">
              <a:t/>
            </a:fld>
          </a:p>
        </p:txBody>
      </p:sp>
    </p:spTree>
  </p:cSld>
  <p:clrMapOvr>
    <a:masterClrMapping/>
  </p:clrMapOvr>
  <p:hf hdr="0" ftr="0"/>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x">
  <p:cSld name="Title and vertical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4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hDX4Yh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IAAAAAAAAAMAAAABQAAAAAAAAAAAD//wAAAQAAAP//AAABAA=="/>
              </a:ext>
            </a:extLst>
          </p:cNvSpPr>
          <p:nvPr>
            <p:ph idx="1"/>
          </p:nvPr>
        </p:nvSpPr>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6B4D3657-1986-18C0-C8F5-EF9578BB3EBA}" type="datetime1">
              <a:t/>
            </a:fld>
          </a:p>
        </p:txBody>
      </p:sp>
      <p:sp>
        <p:nvSpPr>
          <p:cNvPr id="5"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6c3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0D07E43-0DDD-8588-9368-FBDD302665AE}" type="slidenum">
              <a:t/>
            </a:fld>
          </a:p>
        </p:txBody>
      </p:sp>
    </p:spTree>
  </p:cSld>
  <p:clrMapOvr>
    <a:masterClrMapping/>
  </p:clrMapOvr>
  <p:hf hdr="0" ftr="0"/>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itleAndTx">
  <p:cSld name="Vertical title and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AAAAAAAAAMAAAABQAAAAAAAAAAAD//wAAAQAAAP//AAABAA=="/>
              </a:ext>
            </a:extLst>
          </p:cNvSpPr>
          <p:nvPr>
            <p:ph type="title"/>
          </p:nvPr>
        </p:nvSpPr>
        <p:spPr>
          <a:xfrm>
            <a:off x="8839200" y="274320"/>
            <a:ext cx="2743200" cy="5852160"/>
          </a:xfrm>
        </p:spPr>
        <p:txBody>
          <a:bodyPr vert="vert" wrap="square"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hDX4Yh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AAAAAAAAAMAAAABQAAAAAAAAAAAD//wAAAQAAAP//AAABAA=="/>
              </a:ext>
            </a:extLst>
          </p:cNvSpPr>
          <p:nvPr>
            <p:ph idx="1"/>
          </p:nvPr>
        </p:nvSpPr>
        <p:spPr>
          <a:xfrm>
            <a:off x="609600" y="274320"/>
            <a:ext cx="8025765" cy="5852160"/>
          </a:xfrm>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7C457721-6F91-1081-DFFD-99D439B329CC}" type="datetime1">
              <a:t/>
            </a:fld>
          </a:p>
        </p:txBody>
      </p:sp>
      <p:sp>
        <p:nvSpPr>
          <p:cNvPr id="5"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031FE5D6-98EE-4A13-A0A7-6E46ABE9563B}" type="slidenum">
              <a:t/>
            </a:fld>
          </a:p>
        </p:txBody>
      </p:sp>
    </p:spTree>
  </p:cSld>
  <p:clrMapOvr>
    <a:masterClrMapping/>
  </p:clrMapOvr>
  <p:hf hdr="0" ftr="0"/>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x">
  <p:cSld name="Title and conten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AAAAAAAAAAMAAAABQAAAAAAAAAAAD//wAAAQAAAP//AAAB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D1C3C90-DEB0-49CA-FEA4-289F72EA087D}" type="datetime1">
              <a:t/>
            </a:fld>
          </a:p>
        </p:txBody>
      </p:sp>
      <p:sp>
        <p:nvSpPr>
          <p:cNvPr id="5"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1C131692-DCF1-46E0-BFAB-2AB558E5497F}" type="slidenum">
              <a:t/>
            </a:fld>
          </a:p>
        </p:txBody>
      </p:sp>
    </p:spTree>
  </p:cSld>
  <p:clrMapOvr>
    <a:masterClrMapping/>
  </p:clrMapOvr>
  <p:hf hdr="0" ftr="0"/>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secHead">
  <p:cSld name="Section header">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GAAAAAAAAAMAAAABQAAAAAAAAAAAD//wAAAQAAAP//AAABAA=="/>
              </a:ext>
            </a:extLst>
          </p:cNvSpPr>
          <p:nvPr>
            <p:ph type="title"/>
          </p:nvPr>
        </p:nvSpPr>
        <p:spPr>
          <a:xfrm>
            <a:off x="963295" y="4406900"/>
            <a:ext cx="10363200" cy="1362075"/>
          </a:xfrm>
        </p:spPr>
        <p:txBody>
          <a:bodyPr vert="horz" wrap="square" numCol="1" spcCol="215900" anchor="t">
            <a:prstTxWarp prst="textNoShape">
              <a:avLst/>
            </a:prstTxWarp>
          </a:bodyPr>
          <a:lstStyle>
            <a:lvl1pPr algn="l">
              <a:defRPr sz="4000" b="1" cap="all"/>
            </a:lvl1pPr>
          </a:lstStyle>
          <a:p>
            <a:pPr/>
            <a:r>
              <a:t>Click to edit Master title style</a:t>
            </a:r>
          </a:p>
        </p:txBody>
      </p:sp>
      <p:sp>
        <p:nvSpPr>
          <p:cNvPr id="3" name="SlideText1"/>
          <p:cNvSpPr>
            <a:spLocks noGrp="1" noChangeArrowheads="1"/>
            <a:extLst>
              <a:ext uri="smNativeData">
                <pr:smNativeData xmlns:pr="smNativeData" xmlns="smNativeData" val="SMDATA_16_hDX4Y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GAAAAAAAAAMAAAABQAAAAAAAAAAAD//wAAAQAAAP//AAABAA=="/>
              </a:ext>
            </a:extLst>
          </p:cNvSpPr>
          <p:nvPr>
            <p:ph idx="1"/>
          </p:nvPr>
        </p:nvSpPr>
        <p:spPr>
          <a:xfrm>
            <a:off x="963295" y="2906395"/>
            <a:ext cx="10363200" cy="1500505"/>
          </a:xfrm>
        </p:spPr>
        <p:txBody>
          <a:bodyPr vert="horz" wrap="square" numCol="1" spcCol="215900" anchor="b">
            <a:prstTxWarp prst="textNoShape">
              <a:avLst/>
            </a:prstTxWarp>
          </a:bodyPr>
          <a:lstStyle>
            <a:lvl1pPr marL="0" indent="0">
              <a:buNone/>
              <a:defRPr sz="2000" cap="none"/>
            </a:lvl1pPr>
            <a:lvl2pPr marL="457200" indent="0">
              <a:buNone/>
              <a:defRPr sz="1800" cap="none"/>
            </a:lvl2pPr>
            <a:lvl3pPr marL="914400" indent="0">
              <a:buNone/>
              <a:defRPr sz="1600" cap="none"/>
            </a:lvl3pPr>
            <a:lvl4pPr marL="1371600" indent="0">
              <a:buNone/>
              <a:defRPr sz="1400" cap="none"/>
            </a:lvl4pPr>
            <a:lvl5pPr marL="1828800" indent="0">
              <a:buNone/>
              <a:defRPr sz="1400" cap="none"/>
            </a:lvl5pPr>
            <a:lvl6pPr marL="2286000" indent="0">
              <a:buNone/>
              <a:defRPr sz="1400" cap="none"/>
            </a:lvl6pPr>
            <a:lvl7pPr marL="2743200" indent="0">
              <a:buNone/>
              <a:defRPr sz="1400" cap="none"/>
            </a:lvl7pPr>
            <a:lvl8pPr marL="3200400" indent="0">
              <a:buNone/>
              <a:defRPr sz="1400" cap="none"/>
            </a:lvl8pPr>
            <a:lvl9pPr marL="3657600" indent="0">
              <a:buNone/>
              <a:defRPr sz="1400" cap="none"/>
            </a:lvl9pPr>
          </a:lstStyle>
          <a:p>
            <a:pPr/>
            <a:r>
              <a:t>Click to edit Master text styles</a:t>
            </a:r>
          </a:p>
        </p:txBody>
      </p:sp>
      <p:sp>
        <p:nvSpPr>
          <p:cNvPr id="4"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6CB3FA9C-D281-E60C-CF0B-2459B4453971}" type="datetime1">
              <a:t/>
            </a:fld>
          </a:p>
        </p:txBody>
      </p:sp>
      <p:sp>
        <p:nvSpPr>
          <p:cNvPr id="5"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6090FD21-6F8D-C50B-C328-995EB36635CC}" type="slidenum">
              <a:t/>
            </a:fld>
          </a:p>
        </p:txBody>
      </p:sp>
    </p:spTree>
  </p:cSld>
  <p:clrMapOvr>
    <a:masterClrMapping/>
  </p:clrMapOvr>
  <p:hf hdr="0" ftr="0"/>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ColTx">
  <p:cSld name="Title and two content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GAAAAAAAAAMAAAABQAAAAAAAAAAAD//wAAAQAAAP//AAABAA=="/>
              </a:ext>
            </a:extLst>
          </p:cNvSpPr>
          <p:nvPr>
            <p:ph idx="1"/>
          </p:nvPr>
        </p:nvSpPr>
        <p:spPr>
          <a:xfrm>
            <a:off x="609600" y="1600200"/>
            <a:ext cx="5385435" cy="4526280"/>
          </a:xfrm>
        </p:spPr>
        <p:txBody>
          <a:bodyPr/>
          <a:lstStyle>
            <a:lvl1pPr>
              <a:defRPr sz="2800" cap="none"/>
            </a:lvl1pPr>
            <a:lvl2pPr>
              <a:defRPr sz="2400" cap="none"/>
            </a:lvl2pPr>
            <a:lvl3pPr>
              <a:defRPr sz="2000" cap="none"/>
            </a:lvl3pPr>
            <a:lvl4pPr>
              <a:defRPr sz="1800" cap="none"/>
            </a:lvl4pPr>
            <a:lvl5pPr>
              <a:defRPr sz="1800" cap="none"/>
            </a:lvl5pPr>
            <a:lvl6pPr>
              <a:defRPr sz="1800" cap="none"/>
            </a:lvl6pPr>
            <a:lvl7pPr>
              <a:defRPr sz="1800" cap="none"/>
            </a:lvl7pPr>
            <a:lvl8pPr>
              <a:defRPr sz="1800" cap="none"/>
            </a:lvl8pPr>
            <a:lvl9pPr>
              <a:defRPr sz="1800" cap="none"/>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GAAAAAAAAAMAAAABQAAAAAAAAAAAD//wAAAQAAAP//AAABAA=="/>
              </a:ext>
            </a:extLst>
          </p:cNvSpPr>
          <p:nvPr>
            <p:ph idx="2"/>
          </p:nvPr>
        </p:nvSpPr>
        <p:spPr>
          <a:xfrm>
            <a:off x="6196965" y="1600200"/>
            <a:ext cx="5385435" cy="4526280"/>
          </a:xfrm>
        </p:spPr>
        <p:txBody>
          <a:bodyPr/>
          <a:lstStyle>
            <a:lvl1pPr>
              <a:defRPr sz="2800" cap="none"/>
            </a:lvl1pPr>
            <a:lvl2pPr>
              <a:defRPr sz="2400" cap="none"/>
            </a:lvl2pPr>
            <a:lvl3pPr>
              <a:defRPr sz="2000" cap="none"/>
            </a:lvl3pPr>
            <a:lvl4pPr>
              <a:defRPr sz="1800" cap="none"/>
            </a:lvl4pPr>
            <a:lvl5pPr>
              <a:defRPr sz="1800" cap="none"/>
            </a:lvl5pPr>
            <a:lvl6pPr>
              <a:defRPr sz="1800" cap="none"/>
            </a:lvl6pPr>
            <a:lvl7pPr>
              <a:defRPr sz="1800" cap="none"/>
            </a:lvl7pPr>
            <a:lvl8pPr>
              <a:defRPr sz="1800" cap="none"/>
            </a:lvl8pPr>
            <a:lvl9pPr>
              <a:defRPr sz="1800" cap="none"/>
            </a:lvl9p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09505F42-0CE4-05A9-AAE8-FAFC11A65CAF}" type="datetime1">
              <a:t/>
            </a:fld>
          </a:p>
        </p:txBody>
      </p:sp>
      <p:sp>
        <p:nvSpPr>
          <p:cNvPr id="6"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2431EA4-EABF-16E8-F1FB-1CBD50B50749}" type="slidenum">
              <a:t/>
            </a:fld>
          </a:p>
        </p:txBody>
      </p:sp>
    </p:spTree>
  </p:cSld>
  <p:clrMapOvr>
    <a:masterClrMapping/>
  </p:clrMapOvr>
  <p:hf hdr="0" ftr="0"/>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cSld name="Comparis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xmlns="smNativeData" val="SMDATA_16_hDX4Y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GAAAAAAAAAMAAAABQAAAAAAAAAAAD//wAAAQAAAP//AAABAA=="/>
              </a:ext>
            </a:extLst>
          </p:cNvSpPr>
          <p:nvPr>
            <p:ph idx="1"/>
          </p:nvPr>
        </p:nvSpPr>
        <p:spPr>
          <a:xfrm>
            <a:off x="609600" y="1534795"/>
            <a:ext cx="5386705" cy="640080"/>
          </a:xfrm>
        </p:spPr>
        <p:txBody>
          <a:bodyPr vert="horz" wrap="square" numCol="1" spcCol="215900" anchor="b">
            <a:prstTxWarp prst="textNoShape">
              <a:avLst/>
            </a:prstTxWarp>
          </a:bodyPr>
          <a:lstStyle>
            <a:lvl1pPr marL="0" indent="0">
              <a:buNone/>
              <a:defRPr sz="2400" b="1" cap="none"/>
            </a:lvl1pPr>
            <a:lvl2pPr marL="457200" indent="0">
              <a:buNone/>
              <a:defRPr sz="2000" b="1" cap="none"/>
            </a:lvl2pPr>
            <a:lvl3pPr marL="914400" indent="0">
              <a:buNone/>
              <a:defRPr sz="1800" b="1" cap="none"/>
            </a:lvl3pPr>
            <a:lvl4pPr marL="1371600" indent="0">
              <a:buNone/>
              <a:defRPr sz="1600" b="1" cap="none"/>
            </a:lvl4pPr>
            <a:lvl5pPr marL="1828800" indent="0">
              <a:buNone/>
              <a:defRPr sz="1600" b="1" cap="none"/>
            </a:lvl5pPr>
            <a:lvl6pPr marL="2286000" indent="0">
              <a:buNone/>
              <a:defRPr sz="1600" b="1" cap="none"/>
            </a:lvl6pPr>
            <a:lvl7pPr marL="2743200" indent="0">
              <a:buNone/>
              <a:defRPr sz="1600" b="1" cap="none"/>
            </a:lvl7pPr>
            <a:lvl8pPr marL="3200400" indent="0">
              <a:buNone/>
              <a:defRPr sz="1600" b="1" cap="none"/>
            </a:lvl8pPr>
            <a:lvl9pPr marL="3657600" indent="0">
              <a:buNone/>
              <a:defRPr sz="1600" b="1" cap="none"/>
            </a:lvl9pPr>
          </a:lstStyle>
          <a:p>
            <a:pPr/>
            <a:r>
              <a:t>Click to edit Master text styles</a:t>
            </a:r>
          </a:p>
        </p:txBody>
      </p:sp>
      <p:sp>
        <p:nvSpPr>
          <p:cNvPr id="4"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GAAAAAAAAAMAAAABQAAAAAAAAAAAD//wAAAQAAAP//AAABAA=="/>
              </a:ext>
            </a:extLst>
          </p:cNvSpPr>
          <p:nvPr>
            <p:ph idx="2"/>
          </p:nvPr>
        </p:nvSpPr>
        <p:spPr>
          <a:xfrm>
            <a:off x="609600" y="2174875"/>
            <a:ext cx="5386705" cy="3951605"/>
          </a:xfrm>
        </p:spPr>
        <p:txBody>
          <a:bodyPr/>
          <a:lstStyle>
            <a:lvl1pPr>
              <a:defRPr sz="2400" cap="none"/>
            </a:lvl1pPr>
            <a:lvl2pPr>
              <a:defRPr sz="2000" cap="none"/>
            </a:lvl2pPr>
            <a:lvl3pPr>
              <a:defRPr sz="1800" cap="none"/>
            </a:lvl3pPr>
            <a:lvl4pPr>
              <a:defRPr sz="1600" cap="none"/>
            </a:lvl4pPr>
            <a:lvl5pPr>
              <a:defRPr sz="1600" cap="none"/>
            </a:lvl5pPr>
            <a:lvl6pPr>
              <a:defRPr sz="1600" cap="none"/>
            </a:lvl6pPr>
            <a:lvl7pPr>
              <a:defRPr sz="1600" cap="none"/>
            </a:lvl7pPr>
            <a:lvl8pPr>
              <a:defRPr sz="1600" cap="none"/>
            </a:lvl8pPr>
            <a:lvl9pPr>
              <a:defRPr sz="1600" cap="none"/>
            </a:lvl9p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xmlns="smNativeData" val="SMDATA_16_hDX4Y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GAAAAAAAAAMAAAABQAAAAAAAAAAAD//wAAAQAAAP//AAABAA=="/>
              </a:ext>
            </a:extLst>
          </p:cNvSpPr>
          <p:nvPr>
            <p:ph idx="3"/>
          </p:nvPr>
        </p:nvSpPr>
        <p:spPr>
          <a:xfrm>
            <a:off x="6195695" y="1534795"/>
            <a:ext cx="5386705" cy="640080"/>
          </a:xfrm>
        </p:spPr>
        <p:txBody>
          <a:bodyPr vert="horz" wrap="square" numCol="1" spcCol="215900" anchor="b">
            <a:prstTxWarp prst="textNoShape">
              <a:avLst/>
            </a:prstTxWarp>
          </a:bodyPr>
          <a:lstStyle>
            <a:lvl1pPr marL="0" indent="0">
              <a:buNone/>
              <a:defRPr sz="2400" b="1" cap="none"/>
            </a:lvl1pPr>
            <a:lvl2pPr marL="457200" indent="0">
              <a:buNone/>
              <a:defRPr sz="2000" b="1" cap="none"/>
            </a:lvl2pPr>
            <a:lvl3pPr marL="914400" indent="0">
              <a:buNone/>
              <a:defRPr sz="1800" b="1" cap="none"/>
            </a:lvl3pPr>
            <a:lvl4pPr marL="1371600" indent="0">
              <a:buNone/>
              <a:defRPr sz="1600" b="1" cap="none"/>
            </a:lvl4pPr>
            <a:lvl5pPr marL="1828800" indent="0">
              <a:buNone/>
              <a:defRPr sz="1600" b="1" cap="none"/>
            </a:lvl5pPr>
            <a:lvl6pPr marL="2286000" indent="0">
              <a:buNone/>
              <a:defRPr sz="1600" b="1" cap="none"/>
            </a:lvl6pPr>
            <a:lvl7pPr marL="2743200" indent="0">
              <a:buNone/>
              <a:defRPr sz="1600" b="1" cap="none"/>
            </a:lvl7pPr>
            <a:lvl8pPr marL="3200400" indent="0">
              <a:buNone/>
              <a:defRPr sz="1600" b="1" cap="none"/>
            </a:lvl8pPr>
            <a:lvl9pPr marL="3657600" indent="0">
              <a:buNone/>
              <a:defRPr sz="1600" b="1" cap="none"/>
            </a:lvl9pPr>
          </a:lstStyle>
          <a:p>
            <a:pPr/>
            <a:r>
              <a:t>Click to edit Master text styles</a:t>
            </a:r>
          </a:p>
        </p:txBody>
      </p:sp>
      <p:sp>
        <p:nvSpPr>
          <p:cNvPr id="6" name="SlideText4"/>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GAAAAAAAAAMAAAABQAAAAAAAAAAAD//wAAAQAAAP//AAABAA=="/>
              </a:ext>
            </a:extLst>
          </p:cNvSpPr>
          <p:nvPr>
            <p:ph idx="4"/>
          </p:nvPr>
        </p:nvSpPr>
        <p:spPr>
          <a:xfrm>
            <a:off x="6195695" y="2174875"/>
            <a:ext cx="5386705" cy="3951605"/>
          </a:xfrm>
        </p:spPr>
        <p:txBody>
          <a:bodyPr/>
          <a:lstStyle>
            <a:lvl1pPr>
              <a:defRPr sz="2400" cap="none"/>
            </a:lvl1pPr>
            <a:lvl2pPr>
              <a:defRPr sz="2000" cap="none"/>
            </a:lvl2pPr>
            <a:lvl3pPr>
              <a:defRPr sz="1800" cap="none"/>
            </a:lvl3pPr>
            <a:lvl4pPr>
              <a:defRPr sz="1600" cap="none"/>
            </a:lvl4pPr>
            <a:lvl5pPr>
              <a:defRPr sz="1600" cap="none"/>
            </a:lvl5pPr>
            <a:lvl6pPr>
              <a:defRPr sz="1600" cap="none"/>
            </a:lvl6pPr>
            <a:lvl7pPr>
              <a:defRPr sz="1600" cap="none"/>
            </a:lvl7pPr>
            <a:lvl8pPr>
              <a:defRPr sz="1600" cap="none"/>
            </a:lvl8pPr>
            <a:lvl9pPr>
              <a:defRPr sz="1600" cap="none"/>
            </a:lvl9p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26A317D5-9BCB-F6E1-851B-6DB459557338}" type="datetime1">
              <a:t/>
            </a:fld>
          </a:p>
        </p:txBody>
      </p:sp>
      <p:sp>
        <p:nvSpPr>
          <p:cNvPr id="8"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9"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B6C9C61-2FB6-396A-F8D4-D93FD29A0E8C}" type="slidenum">
              <a:t/>
            </a:fld>
          </a:p>
        </p:txBody>
      </p:sp>
    </p:spTree>
  </p:cSld>
  <p:clrMapOvr>
    <a:masterClrMapping/>
  </p:clrMapOvr>
  <p:hf hdr="0" ftr="0"/>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cSld name="Title only">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45195108-46A8-4CA7-E6A1-B0F21FEF10E5}" type="datetime1">
              <a:t/>
            </a:fld>
          </a:p>
        </p:txBody>
      </p:sp>
      <p:sp>
        <p:nvSpPr>
          <p:cNvPr id="4"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5"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3ABCF50A-44D7-E903-9904-B256BB4A6FE7}" type="slidenum">
              <a:t/>
            </a:fld>
          </a:p>
        </p:txBody>
      </p:sp>
    </p:spTree>
  </p:cSld>
  <p:clrMapOvr>
    <a:masterClrMapping/>
  </p:clrMapOvr>
  <p:hf hdr="0" ftr="0"/>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cSld name="Blank">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77BB3579-379A-EEC3-D403-C1967B4D2294}" type="datetime1">
              <a:t/>
            </a:fld>
          </a:p>
        </p:txBody>
      </p:sp>
      <p:sp>
        <p:nvSpPr>
          <p:cNvPr id="3"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4"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639A7CAF-E18E-CF8A-C022-17DF326C3642}" type="slidenum">
              <a:t/>
            </a:fld>
          </a:p>
        </p:txBody>
      </p:sp>
    </p:spTree>
  </p:cSld>
  <p:clrMapOvr>
    <a:masterClrMapping/>
  </p:clrMapOvr>
  <p:hf hdr="0" ftr="0"/>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Tx">
  <p:cSld name="Content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GAAAAAAAAAMAAAABQAAAAAAAAAAAD//wAAAQAAAP//AAABAA=="/>
              </a:ext>
            </a:extLst>
          </p:cNvSpPr>
          <p:nvPr>
            <p:ph type="title"/>
          </p:nvPr>
        </p:nvSpPr>
        <p:spPr>
          <a:xfrm>
            <a:off x="609600" y="273050"/>
            <a:ext cx="4011295" cy="1162050"/>
          </a:xfrm>
        </p:spPr>
        <p:txBody>
          <a:bodyPr vert="horz" wrap="square" numCol="1" spcCol="215900" anchor="b">
            <a:prstTxWarp prst="textNoShape">
              <a:avLst/>
            </a:prstTxWarp>
          </a:bodyPr>
          <a:lstStyle>
            <a:lvl1pPr algn="l">
              <a:defRPr sz="2000" b="1" cap="none"/>
            </a:lvl1pPr>
          </a:lstStyle>
          <a:p>
            <a:pPr/>
            <a:r>
              <a:t>Click to edit Master title style</a:t>
            </a:r>
          </a:p>
        </p:txBody>
      </p:sp>
      <p:sp>
        <p:nvSpPr>
          <p:cNvPr id="3" name="SlideText2"/>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GAAAAAAAAAMAAAABQAAAAAAAAAAAD//wAAAQAAAP//AAABAA=="/>
              </a:ext>
            </a:extLst>
          </p:cNvSpPr>
          <p:nvPr>
            <p:ph idx="1"/>
          </p:nvPr>
        </p:nvSpPr>
        <p:spPr>
          <a:xfrm>
            <a:off x="4766945" y="273050"/>
            <a:ext cx="6815455" cy="5853430"/>
          </a:xfrm>
        </p:spPr>
        <p:txBody>
          <a:bodyPr/>
          <a:lstStyle>
            <a:lvl1pPr>
              <a:defRPr sz="3200" cap="none"/>
            </a:lvl1pPr>
            <a:lvl2pPr>
              <a:defRPr sz="2800" cap="none"/>
            </a:lvl2pPr>
            <a:lvl3pPr>
              <a:defRPr sz="2400" cap="none"/>
            </a:lvl3pPr>
            <a:lvl4pPr>
              <a:defRPr sz="2000" cap="none"/>
            </a:lvl4pPr>
            <a:lvl5pPr>
              <a:defRPr sz="2000" cap="none"/>
            </a:lvl5pPr>
            <a:lvl6pPr>
              <a:defRPr sz="2000" cap="none"/>
            </a:lvl6pPr>
            <a:lvl7pPr>
              <a:defRPr sz="2000" cap="none"/>
            </a:lvl7pPr>
            <a:lvl8pPr>
              <a:defRPr sz="2000" cap="none"/>
            </a:lvl8pPr>
            <a:lvl9pPr>
              <a:defRPr sz="2000" cap="none"/>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GAAAAAAAAAMAAAABQAAAAAAAAAAAD//wAAAQAAAP//AAABAA=="/>
              </a:ext>
            </a:extLst>
          </p:cNvSpPr>
          <p:nvPr>
            <p:ph idx="2"/>
          </p:nvPr>
        </p:nvSpPr>
        <p:spPr>
          <a:xfrm>
            <a:off x="609600" y="1435100"/>
            <a:ext cx="4011295" cy="4691380"/>
          </a:xfrm>
        </p:spPr>
        <p:txBody>
          <a:bodyPr/>
          <a:lstStyle>
            <a:lvl1pPr marL="0" indent="0">
              <a:buNone/>
              <a:defRPr sz="1400" cap="none"/>
            </a:lvl1pPr>
            <a:lvl2pPr marL="457200" indent="0">
              <a:buNone/>
              <a:defRPr sz="1200" cap="none"/>
            </a:lvl2pPr>
            <a:lvl3pPr marL="914400" indent="0">
              <a:buNone/>
              <a:defRPr sz="1000" cap="none"/>
            </a:lvl3pPr>
            <a:lvl4pPr marL="1371600" indent="0">
              <a:buNone/>
              <a:defRPr sz="900" cap="none"/>
            </a:lvl4pPr>
            <a:lvl5pPr marL="1828800" indent="0">
              <a:buNone/>
              <a:defRPr sz="900" cap="none"/>
            </a:lvl5pPr>
            <a:lvl6pPr marL="2286000" indent="0">
              <a:buNone/>
              <a:defRPr sz="900" cap="none"/>
            </a:lvl6pPr>
            <a:lvl7pPr marL="2743200" indent="0">
              <a:buNone/>
              <a:defRPr sz="900" cap="none"/>
            </a:lvl7pPr>
            <a:lvl8pPr marL="3200400" indent="0">
              <a:buNone/>
              <a:defRPr sz="900" cap="none"/>
            </a:lvl8pPr>
            <a:lvl9pPr marL="3657600" indent="0">
              <a:buNone/>
              <a:defRPr sz="900" cap="none"/>
            </a:lvl9pPr>
          </a:lstStyle>
          <a:p>
            <a:pPr/>
            <a:r>
              <a:t>Click to edit Master text styles</a:t>
            </a:r>
          </a:p>
        </p:txBody>
      </p:sp>
      <p:sp>
        <p:nvSpPr>
          <p:cNvPr id="5"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8C40FC6-88B5-91F9-FB7C-7EAC41320D2B}" type="datetime1">
              <a:t/>
            </a:fld>
          </a:p>
        </p:txBody>
      </p:sp>
      <p:sp>
        <p:nvSpPr>
          <p:cNvPr id="6"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NwY0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7414E46-08BA-14B8-F4F9-FEED00B702AB}" type="slidenum">
              <a:t/>
            </a:fld>
          </a:p>
        </p:txBody>
      </p:sp>
    </p:spTree>
  </p:cSld>
  <p:clrMapOvr>
    <a:masterClrMapping/>
  </p:clrMapOvr>
  <p:hf hdr="0" ftr="0"/>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picTx">
  <p:cSld name="Picture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GAAAAAAAAAMAAAABQAAAAAAAAAAAD//wAAAQAAAP//AAABAA=="/>
              </a:ext>
            </a:extLst>
          </p:cNvSpPr>
          <p:nvPr>
            <p:ph type="title"/>
          </p:nvPr>
        </p:nvSpPr>
        <p:spPr>
          <a:xfrm>
            <a:off x="2389505" y="4800600"/>
            <a:ext cx="7315200" cy="566420"/>
          </a:xfrm>
        </p:spPr>
        <p:txBody>
          <a:bodyPr vert="horz" wrap="square" numCol="1" spcCol="215900" anchor="b">
            <a:prstTxWarp prst="textNoShape">
              <a:avLst/>
            </a:prstTxWarp>
          </a:bodyPr>
          <a:lstStyle>
            <a:lvl1pPr algn="l">
              <a:defRPr sz="2000" b="1" cap="none"/>
            </a:lvl1pPr>
          </a:lstStyle>
          <a:p>
            <a:pPr/>
            <a:r>
              <a:t>Click to edit Master title style</a:t>
            </a:r>
          </a:p>
        </p:txBody>
      </p:sp>
      <p:sp>
        <p:nvSpPr>
          <p:cNvPr id="3" name="SlideText2"/>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GAAAAAAAAAMAAAABQAAAAAAAAAAAD//wAAAQAAAP//AAABAA=="/>
              </a:ext>
            </a:extLst>
          </p:cNvSpPr>
          <p:nvPr>
            <p:ph idx="1"/>
          </p:nvPr>
        </p:nvSpPr>
        <p:spPr>
          <a:xfrm>
            <a:off x="2389505" y="613410"/>
            <a:ext cx="7315200" cy="4114800"/>
          </a:xfrm>
        </p:spPr>
        <p:txBody>
          <a:bodyPr/>
          <a:lstStyle>
            <a:lvl1pPr marL="0" indent="0">
              <a:buNone/>
              <a:defRPr sz="3200" cap="none"/>
            </a:lvl1pPr>
            <a:lvl2pPr marL="457200" indent="0">
              <a:buNone/>
              <a:defRPr sz="2800" cap="none"/>
            </a:lvl2pPr>
            <a:lvl3pPr marL="914400" indent="0">
              <a:buNone/>
              <a:defRPr sz="2400" cap="none"/>
            </a:lvl3pPr>
            <a:lvl4pPr marL="1371600" indent="0">
              <a:buNone/>
              <a:defRPr sz="2000" cap="none"/>
            </a:lvl4pPr>
            <a:lvl5pPr marL="1828800" indent="0">
              <a:buNone/>
              <a:defRPr sz="2000" cap="none"/>
            </a:lvl5pPr>
            <a:lvl6pPr marL="2286000" indent="0">
              <a:buNone/>
              <a:defRPr sz="2000" cap="none"/>
            </a:lvl6pPr>
            <a:lvl7pPr marL="2743200" indent="0">
              <a:buNone/>
              <a:defRPr sz="2000" cap="none"/>
            </a:lvl7pPr>
            <a:lvl8pPr marL="3200400" indent="0">
              <a:buNone/>
              <a:defRPr sz="2000" cap="none"/>
            </a:lvl8pPr>
            <a:lvl9pPr marL="3657600" indent="0">
              <a:buNone/>
              <a:defRPr sz="2000" cap="none"/>
            </a:lvl9pPr>
          </a:lstStyle>
          <a:p>
            <a:pPr/>
            <a:r>
              <a:t>Click to edit Master text styles</a:t>
            </a:r>
          </a:p>
        </p:txBody>
      </p:sp>
      <p:sp>
        <p:nvSpPr>
          <p:cNvPr id="4"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GAAAAAAAAAMAAAABQAAAAAAAAAAAD//wAAAQAAAP//AAABAA=="/>
              </a:ext>
            </a:extLst>
          </p:cNvSpPr>
          <p:nvPr>
            <p:ph idx="2"/>
          </p:nvPr>
        </p:nvSpPr>
        <p:spPr>
          <a:xfrm>
            <a:off x="2389505" y="5367020"/>
            <a:ext cx="7315200" cy="805180"/>
          </a:xfrm>
        </p:spPr>
        <p:txBody>
          <a:bodyPr/>
          <a:lstStyle>
            <a:lvl1pPr marL="0" indent="0">
              <a:buNone/>
              <a:defRPr sz="1400" cap="none"/>
            </a:lvl1pPr>
            <a:lvl2pPr marL="457200" indent="0">
              <a:buNone/>
              <a:defRPr sz="1200" cap="none"/>
            </a:lvl2pPr>
            <a:lvl3pPr marL="914400" indent="0">
              <a:buNone/>
              <a:defRPr sz="1000" cap="none"/>
            </a:lvl3pPr>
            <a:lvl4pPr marL="1371600" indent="0">
              <a:buNone/>
              <a:defRPr sz="900" cap="none"/>
            </a:lvl4pPr>
            <a:lvl5pPr marL="1828800" indent="0">
              <a:buNone/>
              <a:defRPr sz="900" cap="none"/>
            </a:lvl5pPr>
            <a:lvl6pPr marL="2286000" indent="0">
              <a:buNone/>
              <a:defRPr sz="900" cap="none"/>
            </a:lvl6pPr>
            <a:lvl7pPr marL="2743200" indent="0">
              <a:buNone/>
              <a:defRPr sz="900" cap="none"/>
            </a:lvl7pPr>
            <a:lvl8pPr marL="3200400" indent="0">
              <a:buNone/>
              <a:defRPr sz="900" cap="none"/>
            </a:lvl8pPr>
            <a:lvl9pPr marL="3657600" indent="0">
              <a:buNone/>
              <a:defRPr sz="900" cap="none"/>
            </a:lvl9pPr>
          </a:lstStyle>
          <a:p>
            <a:pPr/>
            <a:r>
              <a:t>Click to edit Master text styles</a:t>
            </a:r>
          </a:p>
        </p:txBody>
      </p:sp>
      <p:sp>
        <p:nvSpPr>
          <p:cNvPr id="5"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30574AA2-ECDD-02BC-93EF-1AE904A1654F}" type="datetime1">
              <a:t/>
            </a:fld>
          </a:p>
        </p:txBody>
      </p:sp>
      <p:sp>
        <p:nvSpPr>
          <p:cNvPr id="6"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68BBAB8B-C585-EE5D-CB03-3308E54D3D66}" type="slidenum">
              <a:t/>
            </a:fld>
          </a:p>
        </p:txBody>
      </p:sp>
    </p:spTree>
  </p:cSld>
  <p:clrMapOvr>
    <a:masterClrMapping/>
  </p:clrMapOvr>
  <p:hf hdr="0" ftr="0"/>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Default design">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P//////////MAAAABQAAAAAAAAAAAD//wAAAQAAAP//AAABAA=="/>
              </a:ext>
            </a:extLst>
          </p:cNvSpPr>
          <p:nvPr>
            <p:ph type="title"/>
          </p:nvPr>
        </p:nvSpPr>
        <p:spPr>
          <a:xfrm>
            <a:off x="609600" y="274320"/>
            <a:ext cx="10972800" cy="1143000"/>
          </a:xfrm>
          <a:prstGeom prst="rect">
            <a:avLst/>
          </a:prstGeom>
          <a:noFill/>
          <a:ln>
            <a:noFill/>
          </a:ln>
          <a:effectLst/>
        </p:spPr>
        <p:txBody>
          <a:bodyPr vert="horz" wrap="square" numCol="1" spcCol="215900" anchor="ctr">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P//////////MAAAABQAAAAAAAAAAAD//wAAAQAAAP//AAABAA=="/>
              </a:ext>
            </a:extLst>
          </p:cNvSpPr>
          <p:nvPr>
            <p:ph type="body" idx="1"/>
          </p:nvPr>
        </p:nvSpPr>
        <p:spPr>
          <a:xfrm>
            <a:off x="609600" y="1600200"/>
            <a:ext cx="10972800" cy="4526280"/>
          </a:xfrm>
          <a:prstGeom prst="rect">
            <a:avLst/>
          </a:prstGeom>
          <a:noFill/>
          <a:ln>
            <a:noFill/>
          </a:ln>
          <a:effectLst/>
        </p:spPr>
        <p:txBody>
          <a:bodyPr vert="horz"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P//////////MAAAABQAAAAAAAAAAAD//wAAAQAAAP//AAABAA=="/>
              </a:ext>
            </a:extLst>
          </p:cNvSpPr>
          <p:nvPr>
            <p:ph type="dt" sz="quarter" idx="2"/>
          </p:nvPr>
        </p:nvSpPr>
        <p:spPr>
          <a:xfrm>
            <a:off x="609600" y="6356985"/>
            <a:ext cx="2844165" cy="364490"/>
          </a:xfrm>
          <a:prstGeom prst="rect">
            <a:avLst/>
          </a:prstGeom>
          <a:noFill/>
          <a:ln>
            <a:noFill/>
          </a:ln>
          <a:effectLst/>
        </p:spPr>
        <p:txBody>
          <a:bodyPr vert="horz" wrap="square" numCol="1" spcCol="215900" anchor="ctr">
            <a:prstTxWarp prst="textNoShape">
              <a:avLst/>
            </a:prstTxWarp>
          </a:bodyPr>
          <a:lstStyle>
            <a:lvl1pPr algn="l">
              <a:defRPr sz="1200" cap="none"/>
            </a:lvl1pPr>
          </a:lstStyle>
          <a:p>
            <a:pPr/>
            <a:fld id="{19E4CFEC-A2F4-B139-BA5C-546C81124C01}" type="datetime1">
              <a:t/>
            </a:fld>
          </a:p>
        </p:txBody>
      </p:sp>
      <p:sp>
        <p:nvSpPr>
          <p:cNvPr id="5" name="Foot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P//////////MAAAABQAAAAAAAAAAAD//wAAAQAAAP//AAABAA=="/>
              </a:ext>
            </a:extLst>
          </p:cNvSpPr>
          <p:nvPr>
            <p:ph type="ftr" sz="quarter" idx="3"/>
          </p:nvPr>
        </p:nvSpPr>
        <p:spPr>
          <a:xfrm>
            <a:off x="4166235" y="6356985"/>
            <a:ext cx="3859530" cy="364490"/>
          </a:xfrm>
          <a:prstGeom prst="rect">
            <a:avLst/>
          </a:prstGeom>
          <a:noFill/>
          <a:ln>
            <a:noFill/>
          </a:ln>
          <a:effectLst/>
        </p:spPr>
        <p:txBody>
          <a:bodyPr vert="horz" wrap="square" numCol="1" spcCol="215900" anchor="ctr">
            <a:prstTxWarp prst="textNoShape">
              <a:avLst/>
            </a:prstTxWarp>
          </a:bodyPr>
          <a:lstStyle>
            <a:lvl1pPr algn="ctr">
              <a:defRPr sz="1200" cap="none"/>
            </a:lvl1pPr>
          </a:lstStyle>
          <a:p>
            <a:pPr/>
          </a:p>
        </p:txBody>
      </p:sp>
      <p:sp>
        <p:nvSpPr>
          <p:cNvPr id="6" name="SlideNumberArea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P//////////MAAAABQAAAAAAAAAAAD//wAAAQAAAP//AAABAA=="/>
              </a:ext>
            </a:extLst>
          </p:cNvSpPr>
          <p:nvPr>
            <p:ph type="sldNum" sz="quarter" idx="4"/>
          </p:nvPr>
        </p:nvSpPr>
        <p:spPr>
          <a:xfrm>
            <a:off x="8738235" y="6356985"/>
            <a:ext cx="2844165" cy="364490"/>
          </a:xfrm>
          <a:prstGeom prst="rect">
            <a:avLst/>
          </a:prstGeom>
          <a:noFill/>
          <a:ln>
            <a:noFill/>
          </a:ln>
          <a:effectLst/>
        </p:spPr>
        <p:txBody>
          <a:bodyPr vert="horz" wrap="square" numCol="1" spcCol="215900" anchor="ctr">
            <a:prstTxWarp prst="textNoShape">
              <a:avLst/>
            </a:prstTxWarp>
          </a:bodyPr>
          <a:lstStyle>
            <a:lvl1pPr algn="r">
              <a:defRPr sz="1200" cap="none"/>
            </a:lvl1pPr>
          </a:lstStyle>
          <a:p>
            <a:pPr/>
            <a:fld id="{6153DF94-DA8C-0629-C2EB-2C7C91A53479}"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57200">
        <a:lnSpc>
          <a:spcPct val="100000"/>
        </a:lnSpc>
        <a:spcBef>
          <a:spcPts val="0"/>
        </a:spcBef>
        <a:spcAft>
          <a:spcPts val="0"/>
        </a:spcAft>
        <a:buNone/>
        <a:tabLst/>
        <a:defRPr sz="4400" b="0" i="0" u="none" strike="noStrike" kern="1" cap="none" spc="0" baseline="0">
          <a:solidFill>
            <a:schemeClr val="tx2"/>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cap="none" spc="0" baseline="0">
          <a:solidFill>
            <a:schemeClr val="tx1"/>
          </a:solidFill>
          <a:effectLst/>
          <a:latin typeface="Calibri" pitchFamily="2" charset="0"/>
          <a:ea typeface="SimSun" pitchFamily="0" charset="0"/>
          <a:cs typeface="Times New Roman" pitchFamily="1" charset="0"/>
        </a:defRPr>
      </a:lvl1pPr>
      <a:lvl2pPr marL="742950" marR="0" indent="-285750" algn="l" defTabSz="457200">
        <a:lnSpc>
          <a:spcPct val="100000"/>
        </a:lnSpc>
        <a:spcBef>
          <a:spcPts val="0"/>
        </a:spcBef>
        <a:spcAft>
          <a:spcPts val="0"/>
        </a:spcAft>
        <a:buClrTx/>
        <a:buSzTx/>
        <a:buFontTx/>
        <a:buChar char="–"/>
        <a:tabLst/>
        <a:defRPr sz="2800" b="0" i="0" u="none" strike="noStrike" kern="1" cap="none" spc="0" baseline="0">
          <a:solidFill>
            <a:schemeClr val="tx1"/>
          </a:solidFill>
          <a:effectLst/>
          <a:latin typeface="Calibri" pitchFamily="2" charset="0"/>
          <a:ea typeface="SimSun" pitchFamily="0" charset="0"/>
          <a:cs typeface="Times New Roman" pitchFamily="1" charset="0"/>
        </a:defRPr>
      </a:lvl2pPr>
      <a:lvl3pPr marL="1143000" marR="0" indent="-228600" algn="l" defTabSz="457200">
        <a:lnSpc>
          <a:spcPct val="100000"/>
        </a:lnSpc>
        <a:spcBef>
          <a:spcPts val="0"/>
        </a:spcBef>
        <a:spcAft>
          <a:spcPts val="0"/>
        </a:spcAft>
        <a:buClrTx/>
        <a:buSzTx/>
        <a:buFontTx/>
        <a:buChar char="•"/>
        <a:tabLst/>
        <a:defRPr sz="2400" b="0" i="0" u="none" strike="noStrike" kern="1" cap="none" spc="0" baseline="0">
          <a:solidFill>
            <a:schemeClr val="tx1"/>
          </a:solidFill>
          <a:effectLst/>
          <a:latin typeface="Calibri" pitchFamily="2" charset="0"/>
          <a:ea typeface="SimSun" pitchFamily="0" charset="0"/>
          <a:cs typeface="Times New Roman" pitchFamily="1" charset="0"/>
        </a:defRPr>
      </a:lvl3pPr>
      <a:lvl4pPr marL="1600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4pPr>
      <a:lvl5pPr marL="20574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5pPr>
      <a:lvl6pPr marL="25146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6pPr>
      <a:lvl7pPr marL="29718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7pPr>
      <a:lvl8pPr marL="34290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8pPr>
      <a:lvl9pPr marL="3886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an.openbsd.org/OpenBSD-7.1/dump" TargetMode="External"/></Relationships>
</file>

<file path=ppt/slides/_rels/slide12.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an.openbsd.org/OpenBSD-7.1/dump" TargetMode="External"/></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ump.sourceforge.io/isdumpdeprecated.html" TargetMode="External"/></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ump.sourceforge.io/isdumpdeprecated.html" TargetMode="External"/></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ump.sourceforge.io/isdumpdeprecated.html" TargetMode="External"/></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AAAAAAAAAAMAAAABQAAAAAAAAAAAD//wAAAQAAAP//AAABAA=="/>
              </a:ext>
            </a:extLst>
          </p:cNvSpPr>
          <p:nvPr>
            <p:ph type="ctrTitle"/>
          </p:nvPr>
        </p:nvSpPr>
        <p:spPr/>
        <p:txBody>
          <a:bodyPr/>
          <a:lstStyle/>
          <a:p>
            <a:pPr/>
            <a:r>
              <a:t>Using Dump &amp; Restore for Backups</a:t>
            </a:r>
          </a:p>
        </p:txBody>
      </p:sp>
      <p:sp>
        <p:nvSpPr>
          <p:cNvPr id="3" name="SlideSubtitle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AAAAAAAAAAMAAAABQAAAAAAAAAAAD//wAAAQAAAP//AAABAA=="/>
              </a:ext>
            </a:extLst>
          </p:cNvSpPr>
          <p:nvPr>
            <p:ph type="subTitle" idx="1"/>
          </p:nvPr>
        </p:nvSpPr>
        <p:spPr/>
        <p:txBody>
          <a:bodyPr/>
          <a:lstStyle/>
          <a:p>
            <a:pPr/>
            <a:r>
              <a:t>Dump and Restore on OpenBSD and Ubuntu Linux Distros</a:t>
            </a:r>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LACYi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ABAABARwAAnwYAABAAAAAmAAAACAAAAH1w////////MAAAABQAAAAAAAAAAAD//wAAAQAAAP//AAABAA=="/>
              </a:ext>
            </a:extLst>
          </p:cNvSpPr>
          <p:nvPr>
            <p:ph type="title"/>
          </p:nvPr>
        </p:nvSpPr>
        <p:spPr>
          <a:xfrm>
            <a:off x="609600" y="274320"/>
            <a:ext cx="10972800" cy="802005"/>
          </a:xfrm>
          <a:noFill/>
          <a:ln>
            <a:noFill/>
          </a:ln>
          <a:effectLst/>
        </p:spPr>
        <p:txBody>
          <a:bodyPr vert="horz" wrap="square" numCol="1" spcCol="215900" anchor="ctr">
            <a:prstTxWarp prst="textNoShape">
              <a:avLst/>
            </a:prstTxWarp>
          </a:bodyPr>
          <a:lstStyle/>
          <a:p>
            <a:pPr>
              <a:defRPr sz="2600" cap="none"/>
            </a:pPr>
            <a:r>
              <a:t>Only level 0 dumps can be performed on individual directories. An incremental dump could be done on</a:t>
            </a:r>
            <a:r>
              <a:rPr cap="none">
                <a:solidFill>
                  <a:schemeClr val="tx1"/>
                </a:solidFill>
              </a:rPr>
              <a:t> /dev/nvme0n1p5</a:t>
            </a:r>
            <a:r>
              <a:t> but not on /home</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w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A8HAABARwAADSkAABAAAAAmAAAACAAAAH1w////////MAAAABQAAAAAAAAAAAD//wAAAQAAAP//AAABAA=="/>
              </a:ext>
            </a:extLst>
          </p:cNvSpPr>
          <p:nvPr>
            <p:ph type="body" idx="1"/>
          </p:nvPr>
        </p:nvSpPr>
        <p:spPr>
          <a:xfrm>
            <a:off x="609600" y="1147445"/>
            <a:ext cx="10972800" cy="5525770"/>
          </a:xfrm>
          <a:noFill/>
          <a:ln>
            <a:noFill/>
          </a:ln>
          <a:effectLst/>
        </p:spPr>
        <p:txBody>
          <a:bodyPr vert="horz" wrap="square" numCol="1" spcCol="215900" anchor="t">
            <a:prstTxWarp prst="textNoShape">
              <a:avLst/>
            </a:prstTxWarp>
          </a:bodyPr>
          <a:lstStyle/>
          <a:p>
            <a:pPr marL="0" indent="0">
              <a:buNone/>
              <a:defRPr sz="1400" cap="none">
                <a:latin typeface="Liberation Sans" pitchFamily="1" charset="0"/>
                <a:ea typeface="Liberation Sans" pitchFamily="1" charset="0"/>
                <a:cs typeface="Liberation Sans" pitchFamily="1" charset="0"/>
              </a:defRPr>
            </a:pPr>
            <a:r>
              <a:t>$ sudo dump -0a -f LinuxMintHomeLvl0.dump /home</a:t>
            </a:r>
          </a:p>
          <a:p>
            <a:pPr marL="0" indent="0">
              <a:buNone/>
              <a:defRPr sz="1400" cap="none">
                <a:latin typeface="Liberation Sans" pitchFamily="1" charset="0"/>
                <a:ea typeface="Liberation Sans" pitchFamily="1" charset="0"/>
                <a:cs typeface="Liberation Sans" pitchFamily="1" charset="0"/>
              </a:defRPr>
            </a:pPr>
            <a:r>
              <a:t>  DUMP: Date of this level 0 dump: Fri Aug  5 13:13:16 2022</a:t>
            </a:r>
          </a:p>
          <a:p>
            <a:pPr marL="0" indent="0">
              <a:buNone/>
              <a:defRPr sz="1400" cap="none">
                <a:latin typeface="Liberation Sans" pitchFamily="1" charset="0"/>
                <a:ea typeface="Liberation Sans" pitchFamily="1" charset="0"/>
                <a:cs typeface="Liberation Sans" pitchFamily="1" charset="0"/>
              </a:defRPr>
            </a:pPr>
            <a:r>
              <a:t>  DUMP: Dumping /dev/nvme0n1p5 (/ (dir home)) to LinuxMintHomeLvl0.dump</a:t>
            </a:r>
          </a:p>
          <a:p>
            <a:pPr marL="0" indent="0">
              <a:buNone/>
              <a:defRPr sz="1400" cap="none">
                <a:latin typeface="Liberation Sans" pitchFamily="1" charset="0"/>
                <a:ea typeface="Liberation Sans" pitchFamily="1" charset="0"/>
                <a:cs typeface="Liberation Sans" pitchFamily="1" charset="0"/>
              </a:defRPr>
            </a:pPr>
            <a:r>
              <a:t>  DUMP: Label: none</a:t>
            </a:r>
          </a:p>
          <a:p>
            <a:pPr marL="0" indent="0">
              <a:buNone/>
              <a:defRPr sz="1400" cap="none">
                <a:latin typeface="Liberation Sans" pitchFamily="1" charset="0"/>
                <a:ea typeface="Liberation Sans" pitchFamily="1" charset="0"/>
                <a:cs typeface="Liberation Sans" pitchFamily="1" charset="0"/>
              </a:defRPr>
            </a:pPr>
            <a:r>
              <a:t>  DUMP: Writing 10 Kilobyte records</a:t>
            </a:r>
          </a:p>
          <a:p>
            <a:pPr marL="0" indent="0">
              <a:buNone/>
              <a:defRPr sz="1400" cap="none">
                <a:latin typeface="Liberation Sans" pitchFamily="1" charset="0"/>
                <a:ea typeface="Liberation Sans" pitchFamily="1" charset="0"/>
                <a:cs typeface="Liberation Sans" pitchFamily="1" charset="0"/>
              </a:defRPr>
            </a:pPr>
            <a:r>
              <a:t>  DUMP: mapping (Pass I) [regular files]</a:t>
            </a:r>
          </a:p>
          <a:p>
            <a:pPr marL="0" indent="0">
              <a:buNone/>
              <a:defRPr sz="1400" cap="none">
                <a:latin typeface="Liberation Sans" pitchFamily="1" charset="0"/>
                <a:ea typeface="Liberation Sans" pitchFamily="1" charset="0"/>
                <a:cs typeface="Liberation Sans" pitchFamily="1" charset="0"/>
              </a:defRPr>
            </a:pPr>
            <a:r>
              <a:t>  DUMP: mapping (Pass II) [directories]</a:t>
            </a:r>
          </a:p>
          <a:p>
            <a:pPr marL="0" indent="0">
              <a:buNone/>
              <a:defRPr sz="1400" cap="none">
                <a:latin typeface="Liberation Sans" pitchFamily="1" charset="0"/>
                <a:ea typeface="Liberation Sans" pitchFamily="1" charset="0"/>
                <a:cs typeface="Liberation Sans" pitchFamily="1" charset="0"/>
              </a:defRPr>
            </a:pPr>
            <a:r>
              <a:t>  DUMP: estimated 42326263 blocks.</a:t>
            </a:r>
          </a:p>
          <a:p>
            <a:pPr marL="0" indent="0">
              <a:buNone/>
              <a:defRPr sz="1400" cap="none">
                <a:latin typeface="Liberation Sans" pitchFamily="1" charset="0"/>
                <a:ea typeface="Liberation Sans" pitchFamily="1" charset="0"/>
                <a:cs typeface="Liberation Sans" pitchFamily="1" charset="0"/>
              </a:defRPr>
            </a:pPr>
            <a:r>
              <a:t>  DUMP: Volume 1 started with block 1 at: Fri Aug  5 13:13:16 2022</a:t>
            </a:r>
          </a:p>
          <a:p>
            <a:pPr marL="0" indent="0">
              <a:buNone/>
              <a:defRPr sz="1400" cap="none">
                <a:latin typeface="Liberation Sans" pitchFamily="1" charset="0"/>
                <a:ea typeface="Liberation Sans" pitchFamily="1" charset="0"/>
                <a:cs typeface="Liberation Sans" pitchFamily="1" charset="0"/>
              </a:defRPr>
            </a:pPr>
            <a:r>
              <a:t>  DUMP: dumping (Pass III) [directories]</a:t>
            </a:r>
          </a:p>
          <a:p>
            <a:pPr marL="0" indent="0">
              <a:buNone/>
              <a:defRPr sz="1400" cap="none">
                <a:latin typeface="Liberation Sans" pitchFamily="1" charset="0"/>
                <a:ea typeface="Liberation Sans" pitchFamily="1" charset="0"/>
                <a:cs typeface="Liberation Sans" pitchFamily="1" charset="0"/>
              </a:defRPr>
            </a:pPr>
            <a:r>
              <a:t>  DUMP: dumping (Pass IV) [regular files]</a:t>
            </a:r>
          </a:p>
          <a:p>
            <a:pPr marL="0" indent="0">
              <a:buNone/>
              <a:defRPr sz="1400" cap="none">
                <a:latin typeface="Liberation Sans" pitchFamily="1" charset="0"/>
                <a:ea typeface="Liberation Sans" pitchFamily="1" charset="0"/>
                <a:cs typeface="Liberation Sans" pitchFamily="1" charset="0"/>
              </a:defRPr>
            </a:pPr>
            <a:r>
              <a:t>  DUMP: 28.89% done at 40755 kB/s, finished in 0:12</a:t>
            </a:r>
          </a:p>
          <a:p>
            <a:pPr marL="0" indent="0">
              <a:buNone/>
              <a:defRPr sz="1400" cap="none">
                <a:latin typeface="Liberation Sans" pitchFamily="1" charset="0"/>
                <a:ea typeface="Liberation Sans" pitchFamily="1" charset="0"/>
                <a:cs typeface="Liberation Sans" pitchFamily="1" charset="0"/>
              </a:defRPr>
            </a:pPr>
            <a:r>
              <a:t>  DUMP: 57.97% done at 40896 kB/s, finished in 0:07</a:t>
            </a:r>
          </a:p>
          <a:p>
            <a:pPr marL="0" indent="0">
              <a:buNone/>
              <a:defRPr sz="1400" cap="none">
                <a:latin typeface="Liberation Sans" pitchFamily="1" charset="0"/>
                <a:ea typeface="Liberation Sans" pitchFamily="1" charset="0"/>
                <a:cs typeface="Liberation Sans" pitchFamily="1" charset="0"/>
              </a:defRPr>
            </a:pPr>
            <a:r>
              <a:t>  DUMP: 87.88% done at 41328 kB/s, finished in 0:02</a:t>
            </a:r>
          </a:p>
          <a:p>
            <a:pPr marL="0" indent="0">
              <a:buNone/>
              <a:defRPr sz="1400" cap="none">
                <a:latin typeface="Liberation Sans" pitchFamily="1" charset="0"/>
                <a:ea typeface="Liberation Sans" pitchFamily="1" charset="0"/>
                <a:cs typeface="Liberation Sans" pitchFamily="1" charset="0"/>
              </a:defRPr>
            </a:pPr>
            <a:r>
              <a:t>  DUMP: Closing LinuxMintHomeLvl0.dump</a:t>
            </a:r>
          </a:p>
          <a:p>
            <a:pPr marL="0" indent="0">
              <a:buNone/>
              <a:defRPr sz="1400" cap="none">
                <a:latin typeface="Liberation Sans" pitchFamily="1" charset="0"/>
                <a:ea typeface="Liberation Sans" pitchFamily="1" charset="0"/>
                <a:cs typeface="Liberation Sans" pitchFamily="1" charset="0"/>
              </a:defRPr>
            </a:pPr>
            <a:r>
              <a:t>  DUMP: Volume 1 completed at: Fri Aug  5 13:30:23 2022</a:t>
            </a:r>
          </a:p>
          <a:p>
            <a:pPr marL="0" indent="0">
              <a:buNone/>
              <a:defRPr sz="1400" cap="none">
                <a:latin typeface="Liberation Sans" pitchFamily="1" charset="0"/>
                <a:ea typeface="Liberation Sans" pitchFamily="1" charset="0"/>
                <a:cs typeface="Liberation Sans" pitchFamily="1" charset="0"/>
              </a:defRPr>
            </a:pPr>
            <a:r>
              <a:t>  DUMP: Volume 1 42313570 blocks (41321.85MB)</a:t>
            </a:r>
          </a:p>
          <a:p>
            <a:pPr marL="0" indent="0">
              <a:buNone/>
              <a:defRPr sz="1400" cap="none">
                <a:latin typeface="Liberation Sans" pitchFamily="1" charset="0"/>
                <a:ea typeface="Liberation Sans" pitchFamily="1" charset="0"/>
                <a:cs typeface="Liberation Sans" pitchFamily="1" charset="0"/>
              </a:defRPr>
            </a:pPr>
            <a:r>
              <a:t>  DUMP: Volume 1 took 0:17:07</a:t>
            </a:r>
          </a:p>
          <a:p>
            <a:pPr marL="0" indent="0">
              <a:buNone/>
              <a:defRPr sz="1400" cap="none">
                <a:latin typeface="Liberation Sans" pitchFamily="1" charset="0"/>
                <a:ea typeface="Liberation Sans" pitchFamily="1" charset="0"/>
                <a:cs typeface="Liberation Sans" pitchFamily="1" charset="0"/>
              </a:defRPr>
            </a:pPr>
            <a:r>
              <a:t>  DUMP: Volume 1 transfer rate: 41201 kB/s</a:t>
            </a:r>
          </a:p>
          <a:p>
            <a:pPr marL="0" indent="0">
              <a:buNone/>
              <a:defRPr sz="1400" cap="none">
                <a:latin typeface="Liberation Sans" pitchFamily="1" charset="0"/>
                <a:ea typeface="Liberation Sans" pitchFamily="1" charset="0"/>
                <a:cs typeface="Liberation Sans" pitchFamily="1" charset="0"/>
              </a:defRPr>
            </a:pPr>
            <a:r>
              <a:t>  DUMP: 42313570 blocks (41321.85MB) on 1 volume(s)</a:t>
            </a:r>
          </a:p>
          <a:p>
            <a:pPr marL="0" indent="0">
              <a:buNone/>
              <a:defRPr sz="1400" cap="none">
                <a:latin typeface="Liberation Sans" pitchFamily="1" charset="0"/>
                <a:ea typeface="Liberation Sans" pitchFamily="1" charset="0"/>
                <a:cs typeface="Liberation Sans" pitchFamily="1" charset="0"/>
              </a:defRPr>
            </a:pPr>
            <a:r>
              <a:t>  DUMP: finished in 1027 seconds, throughput 41201 kBytes/sec</a:t>
            </a:r>
          </a:p>
          <a:p>
            <a:pPr marL="0" indent="0">
              <a:buNone/>
              <a:defRPr sz="1400" cap="none">
                <a:latin typeface="Liberation Sans" pitchFamily="1" charset="0"/>
                <a:ea typeface="Liberation Sans" pitchFamily="1" charset="0"/>
                <a:cs typeface="Liberation Sans" pitchFamily="1" charset="0"/>
              </a:defRPr>
            </a:pPr>
            <a:r>
              <a:t>  DUMP: Date of this level 0 dump: Fri Aug  5 13:13:16 2022</a:t>
            </a:r>
          </a:p>
          <a:p>
            <a:pPr marL="0" indent="0">
              <a:buNone/>
              <a:defRPr sz="1400" cap="none">
                <a:latin typeface="Liberation Sans" pitchFamily="1" charset="0"/>
                <a:ea typeface="Liberation Sans" pitchFamily="1" charset="0"/>
                <a:cs typeface="Liberation Sans" pitchFamily="1" charset="0"/>
              </a:defRPr>
            </a:pPr>
            <a:r>
              <a:t>  DUMP: Date this dump completed:  Fri Aug  5 13:30:23 2022</a:t>
            </a:r>
          </a:p>
          <a:p>
            <a:pPr marL="0" indent="0">
              <a:buNone/>
              <a:defRPr sz="1400" cap="none">
                <a:latin typeface="Liberation Sans" pitchFamily="1" charset="0"/>
                <a:ea typeface="Liberation Sans" pitchFamily="1" charset="0"/>
                <a:cs typeface="Liberation Sans" pitchFamily="1" charset="0"/>
              </a:defRPr>
            </a:pPr>
            <a:r>
              <a:t>  DUMP: Average transfer rate: 41201 kB/s</a:t>
            </a:r>
          </a:p>
          <a:p>
            <a:pPr marL="0" indent="0">
              <a:buNone/>
              <a:defRPr sz="1400" cap="none">
                <a:latin typeface="Liberation Sans" pitchFamily="1" charset="0"/>
                <a:ea typeface="Liberation Sans" pitchFamily="1" charset="0"/>
                <a:cs typeface="Liberation Sans" pitchFamily="1" charset="0"/>
              </a:defRPr>
            </a:pPr>
            <a:r>
              <a:t>  DUMP: DUMP IS DONE</a:t>
            </a:r>
          </a:p>
        </p:txBody>
      </p:sp>
    </p:spTree>
  </p:cSld>
  <p:clrMapOvr>
    <a:masterClrMapping/>
  </p:clrMapOvr>
  <p:timing>
    <p:tnLst>
      <p:par>
        <p:cTn id="1" dur="indefinite" restart="never" nodeType="tmRoot"/>
      </p:par>
    </p:tnLst>
  </p:timing>
</p:sld>
</file>

<file path=ppt/slides/slide1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APXAY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ABAABARwAAnwYAABAAAAAmAAAACAAAAH1w////////MAAAABQAAAAAAAAAAAD//wAAAQAAAP//AAABAA=="/>
              </a:ext>
            </a:extLst>
          </p:cNvSpPr>
          <p:nvPr>
            <p:ph type="title"/>
          </p:nvPr>
        </p:nvSpPr>
        <p:spPr>
          <a:xfrm>
            <a:off x="609600" y="274320"/>
            <a:ext cx="10972800" cy="802005"/>
          </a:xfrm>
          <a:noFill/>
          <a:ln>
            <a:noFill/>
          </a:ln>
          <a:effectLst/>
        </p:spPr>
        <p:txBody>
          <a:bodyPr vert="horz" wrap="square" numCol="1" spcCol="215900" anchor="ctr">
            <a:prstTxWarp prst="textNoShape">
              <a:avLst/>
            </a:prstTxWarp>
          </a:bodyPr>
          <a:lstStyle/>
          <a:p>
            <a:pPr>
              <a:defRPr sz="2600" cap="none"/>
            </a:pPr>
            <a:r>
              <a:t>Only level 0 dumps can be performed on individual directories. An incremental dump could be done on</a:t>
            </a:r>
            <a:r>
              <a:rPr cap="none">
                <a:solidFill>
                  <a:schemeClr val="tx1"/>
                </a:solidFill>
              </a:rPr>
              <a:t> /dev/nvme0n1p5</a:t>
            </a:r>
            <a:r>
              <a:t> but not on /home</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A8HAABARwAADSkAABAAAAAmAAAACAAAAH1w////////MAAAABQAAAAAAAAAAAD//wAAAQAAAP//AAABAA=="/>
              </a:ext>
            </a:extLst>
          </p:cNvSpPr>
          <p:nvPr>
            <p:ph type="body" idx="1"/>
          </p:nvPr>
        </p:nvSpPr>
        <p:spPr>
          <a:xfrm>
            <a:off x="609600" y="1147445"/>
            <a:ext cx="10972800" cy="5525770"/>
          </a:xfrm>
          <a:noFill/>
          <a:ln>
            <a:noFill/>
          </a:ln>
          <a:effectLst/>
        </p:spPr>
        <p:txBody>
          <a:bodyPr vert="horz" wrap="square" numCol="1" spcCol="215900" anchor="t">
            <a:prstTxWarp prst="textNoShape">
              <a:avLst/>
            </a:prstTxWarp>
          </a:bodyPr>
          <a:lstStyle/>
          <a:p>
            <a:pPr marL="0" indent="0">
              <a:buNone/>
              <a:defRPr sz="2200" cap="none">
                <a:latin typeface="Liberation Sans" pitchFamily="1" charset="0"/>
                <a:ea typeface="Liberation Sans" pitchFamily="1" charset="0"/>
                <a:cs typeface="Liberation Sans" pitchFamily="1" charset="0"/>
              </a:defRPr>
            </a:pPr>
            <a:r>
              <a:t>From the OpenBSD man page (</a:t>
            </a:r>
            <a:r>
              <a:rPr cap="none">
                <a:hlinkClick r:id="rId2"/>
              </a:rPr>
              <a:t>man -s 8 dump</a:t>
            </a:r>
            <a:r>
              <a:t>) </a:t>
            </a:r>
          </a:p>
          <a:p>
            <a:pPr marL="0" indent="0">
              <a:buNone/>
              <a:defRPr sz="2200" cap="none">
                <a:latin typeface="Liberation Sans" pitchFamily="1" charset="0"/>
                <a:ea typeface="Liberation Sans" pitchFamily="1" charset="0"/>
                <a:cs typeface="Liberation Sans" pitchFamily="1" charset="0"/>
              </a:defRPr>
            </a:pPr>
          </a:p>
          <a:p>
            <a:pPr marL="0" indent="0">
              <a:buNone/>
              <a:defRPr sz="2200" cap="none">
                <a:latin typeface="Liberation Sans" pitchFamily="1" charset="0"/>
                <a:ea typeface="Liberation Sans" pitchFamily="1" charset="0"/>
                <a:cs typeface="Liberation Sans" pitchFamily="1" charset="0"/>
              </a:defRPr>
            </a:pPr>
            <a:r>
              <a:t>For individual files or directories only level 0 dumps are allowed;</a:t>
            </a:r>
          </a:p>
          <a:p>
            <a:pPr marL="0" indent="0">
              <a:buNone/>
              <a:defRPr sz="2200" cap="none">
                <a:latin typeface="Liberation Sans" pitchFamily="1" charset="0"/>
                <a:ea typeface="Liberation Sans" pitchFamily="1" charset="0"/>
                <a:cs typeface="Liberation Sans" pitchFamily="1" charset="0"/>
              </a:defRPr>
            </a:pPr>
            <a:r>
              <a:t> # dump -0 -f OpenBSDFiles_Lvl0.dump /home/files-to-dump</a:t>
            </a:r>
          </a:p>
          <a:p>
            <a:pPr marL="0" indent="0">
              <a:buNone/>
              <a:defRPr sz="2200" cap="none">
                <a:latin typeface="Liberation Sans" pitchFamily="1" charset="0"/>
                <a:ea typeface="Liberation Sans" pitchFamily="1" charset="0"/>
                <a:cs typeface="Liberation Sans" pitchFamily="1" charset="0"/>
              </a:defRPr>
            </a:pPr>
          </a:p>
          <a:p>
            <a:pPr marL="0" indent="0">
              <a:buNone/>
              <a:defRPr sz="2200" cap="none">
                <a:latin typeface="Liberation Sans" pitchFamily="1" charset="0"/>
                <a:ea typeface="Liberation Sans" pitchFamily="1" charset="0"/>
                <a:cs typeface="Liberation Sans" pitchFamily="1" charset="0"/>
              </a:defRPr>
            </a:pPr>
            <a:r>
              <a:rPr i="1" cap="none"/>
              <a:t>files-to-dump</a:t>
            </a:r>
            <a:r>
              <a:t> is either a mount point of a filesystem or a list of files and directories on a single filesystem to be backed up as a subset of the filesystem. In the former case, either the path to a mounted filesystem, </a:t>
            </a:r>
            <a:r>
              <a:rPr b="1" cap="none"/>
              <a:t>the device of an unmounted filesystem</a:t>
            </a:r>
            <a:r>
              <a:t> or the disklabel(8) UID can be used.</a:t>
            </a:r>
            <a:r>
              <a:rPr b="1" i="1" cap="none"/>
              <a:t> In the latter case, certain restrictions are placed on the backup: -u is ignored, the only dump level that is supported is -0, and all of the files must reside on the same filesystem.</a:t>
            </a:r>
            <a:endParaRPr b="1" i="1" cap="none"/>
          </a:p>
        </p:txBody>
      </p:sp>
    </p:spTree>
  </p:cSld>
  <p:clrMapOvr>
    <a:masterClrMapping/>
  </p:clrMapOvr>
  <p:timing>
    <p:tnLst>
      <p:par>
        <p:cTn id="1" dur="indefinite" restart="never" nodeType="tmRoot"/>
      </p:par>
    </p:tnLst>
  </p:timing>
</p:sld>
</file>

<file path=ppt/slides/slide1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8BAABARwAAagQAABAAAAAmAAAACAAAAAEAAAAAAAAAMAAAABQAAAAAAAAAAAD//wAAAQAAAP//AAABAA=="/>
              </a:ext>
            </a:extLst>
          </p:cNvSpPr>
          <p:nvPr>
            <p:ph type="title"/>
          </p:nvPr>
        </p:nvSpPr>
        <p:spPr>
          <a:xfrm>
            <a:off x="609600" y="273685"/>
            <a:ext cx="10972800" cy="443865"/>
          </a:xfrm>
        </p:spPr>
        <p:txBody>
          <a:bodyPr/>
          <a:lstStyle/>
          <a:p>
            <a:pPr>
              <a:defRPr sz="3600" cap="none"/>
            </a:pPr>
            <a:r>
              <a:t>A ksh script for doing backups with Dump</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sEAABARwAAfikAABAAAAAmAAAACAAAAAEAAAAAAAAAMAAAABQAAAAAAAAAAAD//wAAAQAAAP//AAABAA=="/>
              </a:ext>
            </a:extLst>
          </p:cNvSpPr>
          <p:nvPr>
            <p:ph type="body" idx="1"/>
          </p:nvPr>
        </p:nvSpPr>
        <p:spPr>
          <a:xfrm>
            <a:off x="609600" y="789305"/>
            <a:ext cx="10972800" cy="5955665"/>
          </a:xfrm>
        </p:spPr>
        <p:txBody>
          <a:bodyPr/>
          <a:lstStyle/>
          <a:p>
            <a:pPr marL="0" indent="0">
              <a:buNone/>
              <a:defRPr sz="1800" cap="none">
                <a:latin typeface="Liberation Mono Regular" pitchFamily="1" charset="0"/>
                <a:ea typeface="Liberation Mono Regular" pitchFamily="1" charset="0"/>
                <a:cs typeface="Liberation Mono Regular" pitchFamily="1" charset="0"/>
              </a:defRPr>
            </a:pPr>
            <a:r>
              <a:t>#!/bin/ksh</a:t>
            </a:r>
          </a:p>
          <a:p>
            <a:pPr marL="0" indent="0">
              <a:buNone/>
              <a:defRPr sz="1800" cap="none">
                <a:latin typeface="Liberation Mono Regular" pitchFamily="1" charset="0"/>
                <a:ea typeface="Liberation Mono Regular" pitchFamily="1" charset="0"/>
                <a:cs typeface="Liberation Mono Regular" pitchFamily="1" charset="0"/>
              </a:defRPr>
            </a:pPr>
            <a:r>
              <a:t># Script to backup your computer with dump (man -s 8 dump) on OpenBSD</a:t>
            </a:r>
          </a:p>
          <a:p>
            <a:pPr marL="0" indent="0">
              <a:buNone/>
              <a:defRPr sz="1800" cap="none">
                <a:latin typeface="Liberation Mono Regular" pitchFamily="1" charset="0"/>
                <a:ea typeface="Liberation Mono Regular" pitchFamily="1" charset="0"/>
                <a:cs typeface="Liberation Mono Regular" pitchFamily="1" charset="0"/>
              </a:defRPr>
            </a:pPr>
            <a:r>
              <a:t>trap 'print "You must connect the external hard drive"' ERR</a:t>
            </a:r>
          </a:p>
          <a:p>
            <a:pPr marL="0" indent="0">
              <a:buNone/>
              <a:defRPr sz="1800" cap="none">
                <a:latin typeface="Liberation Mono Regular" pitchFamily="1" charset="0"/>
                <a:ea typeface="Liberation Mono Regular" pitchFamily="1" charset="0"/>
                <a:cs typeface="Liberation Mono Regular" pitchFamily="1" charset="0"/>
              </a:defRPr>
            </a:pPr>
            <a:r>
              <a:t># Mount the external hardrive</a:t>
            </a:r>
          </a:p>
          <a:p>
            <a:pPr marL="0" indent="0">
              <a:buNone/>
              <a:defRPr sz="1800" cap="none">
                <a:latin typeface="Liberation Mono Regular" pitchFamily="1" charset="0"/>
                <a:ea typeface="Liberation Mono Regular" pitchFamily="1" charset="0"/>
                <a:cs typeface="Liberation Mono Regular" pitchFamily="1" charset="0"/>
              </a:defRPr>
            </a:pPr>
            <a:r>
              <a:t>mount -t ffs /dev/sd1i /mnt</a:t>
            </a:r>
          </a:p>
          <a:p>
            <a:pPr marL="0" indent="0">
              <a:buNone/>
              <a:defRPr sz="1800" cap="none">
                <a:latin typeface="Liberation Mono Regular" pitchFamily="1" charset="0"/>
                <a:ea typeface="Liberation Mono Regular" pitchFamily="1" charset="0"/>
                <a:cs typeface="Liberation Mono Regular" pitchFamily="1" charset="0"/>
              </a:defRPr>
            </a:pPr>
            <a:r>
              <a:t># Unmount the home partition, /dev/rwd0g,so it is not being written to.</a:t>
            </a:r>
          </a:p>
          <a:p>
            <a:pPr marL="0" indent="0">
              <a:buNone/>
              <a:defRPr sz="1800" cap="none">
                <a:latin typeface="Liberation Mono Regular" pitchFamily="1" charset="0"/>
                <a:ea typeface="Liberation Mono Regular" pitchFamily="1" charset="0"/>
                <a:cs typeface="Liberation Mono Regular" pitchFamily="1" charset="0"/>
              </a:defRPr>
            </a:pPr>
            <a:r>
              <a:t>umount /home</a:t>
            </a:r>
          </a:p>
          <a:p>
            <a:pPr marL="0" indent="0">
              <a:buNone/>
              <a:defRPr sz="1800" cap="none">
                <a:latin typeface="Liberation Mono Regular" pitchFamily="1" charset="0"/>
                <a:ea typeface="Liberation Mono Regular" pitchFamily="1" charset="0"/>
                <a:cs typeface="Liberation Mono Regular" pitchFamily="1" charset="0"/>
              </a:defRPr>
            </a:pPr>
          </a:p>
          <a:p>
            <a:pPr marL="0" indent="0">
              <a:buNone/>
              <a:defRPr sz="1800" cap="none">
                <a:latin typeface="Liberation Mono Regular" pitchFamily="1" charset="0"/>
                <a:ea typeface="Liberation Mono Regular" pitchFamily="1" charset="0"/>
                <a:cs typeface="Liberation Mono Regular" pitchFamily="1" charset="0"/>
              </a:defRPr>
            </a:pPr>
            <a:r>
              <a:t># Present choices for dump levels</a:t>
            </a:r>
          </a:p>
          <a:p>
            <a:pPr marL="0" indent="0">
              <a:buNone/>
              <a:defRPr sz="1800" cap="none">
                <a:latin typeface="Liberation Mono Regular" pitchFamily="1" charset="0"/>
                <a:ea typeface="Liberation Mono Regular" pitchFamily="1" charset="0"/>
                <a:cs typeface="Liberation Mono Regular" pitchFamily="1" charset="0"/>
              </a:defRPr>
            </a:pPr>
            <a:r>
              <a:t>PS3="Enter dump level: "</a:t>
            </a:r>
          </a:p>
          <a:p>
            <a:pPr marL="0" indent="0">
              <a:buNone/>
              <a:defRPr sz="1800" cap="none">
                <a:latin typeface="Liberation Mono Regular" pitchFamily="1" charset="0"/>
                <a:ea typeface="Liberation Mono Regular" pitchFamily="1" charset="0"/>
                <a:cs typeface="Liberation Mono Regular" pitchFamily="1" charset="0"/>
              </a:defRPr>
            </a:pPr>
          </a:p>
          <a:p>
            <a:pPr marL="0" indent="0">
              <a:buNone/>
              <a:defRPr sz="1800" cap="none">
                <a:latin typeface="Liberation Mono Regular" pitchFamily="1" charset="0"/>
                <a:ea typeface="Liberation Mono Regular" pitchFamily="1" charset="0"/>
                <a:cs typeface="Liberation Mono Regular" pitchFamily="1" charset="0"/>
              </a:defRPr>
            </a:pPr>
            <a:r>
              <a:t>select Level in 0 1 2 3 4 5 6 7 8 9 Quit</a:t>
            </a:r>
          </a:p>
          <a:p>
            <a:pPr marL="0" indent="0">
              <a:buNone/>
              <a:defRPr sz="1800" cap="none">
                <a:latin typeface="Liberation Mono Regular" pitchFamily="1" charset="0"/>
                <a:ea typeface="Liberation Mono Regular" pitchFamily="1" charset="0"/>
                <a:cs typeface="Liberation Mono Regular" pitchFamily="1" charset="0"/>
              </a:defRPr>
            </a:pPr>
            <a:r>
              <a:t>do</a:t>
            </a:r>
          </a:p>
          <a:p>
            <a:pPr marL="0" indent="0">
              <a:buNone/>
              <a:defRPr sz="1800" cap="none">
                <a:latin typeface="Liberation Mono Regular" pitchFamily="1" charset="0"/>
                <a:ea typeface="Liberation Mono Regular" pitchFamily="1" charset="0"/>
                <a:cs typeface="Liberation Mono Regular" pitchFamily="1" charset="0"/>
              </a:defRPr>
            </a:pPr>
            <a:r>
              <a:t>case $Level in</a:t>
            </a:r>
          </a:p>
          <a:p>
            <a:pPr marL="0" indent="0">
              <a:buNone/>
              <a:defRPr sz="1800" cap="none">
                <a:latin typeface="Liberation Mono Regular" pitchFamily="1" charset="0"/>
                <a:ea typeface="Liberation Mono Regular" pitchFamily="1" charset="0"/>
                <a:cs typeface="Liberation Mono Regular" pitchFamily="1" charset="0"/>
              </a:defRPr>
            </a:pPr>
            <a:r>
              <a:t>	[0-9]) dump -${Level}au -f /mnt/OpenBSDHome-lvl${Level}.dump /dev/rwd0g;;</a:t>
            </a:r>
          </a:p>
          <a:p>
            <a:pPr marL="0" indent="0">
              <a:buNone/>
              <a:defRPr sz="1800" cap="none">
                <a:latin typeface="Liberation Mono Regular" pitchFamily="1" charset="0"/>
                <a:ea typeface="Liberation Mono Regular" pitchFamily="1" charset="0"/>
                <a:cs typeface="Liberation Mono Regular" pitchFamily="1" charset="0"/>
              </a:defRPr>
            </a:pPr>
            <a:r>
              <a:t>	Quit) </a:t>
            </a:r>
          </a:p>
          <a:p>
            <a:pPr marL="0" indent="0">
              <a:buNone/>
              <a:defRPr sz="1800" cap="none">
                <a:latin typeface="Liberation Mono Regular" pitchFamily="1" charset="0"/>
                <a:ea typeface="Liberation Mono Regular" pitchFamily="1" charset="0"/>
                <a:cs typeface="Liberation Mono Regular" pitchFamily="1" charset="0"/>
              </a:defRPr>
            </a:pPr>
            <a:r>
              <a:t>	umount /mnt</a:t>
            </a:r>
          </a:p>
          <a:p>
            <a:pPr marL="0" indent="0">
              <a:buNone/>
              <a:defRPr sz="1800" cap="none">
                <a:latin typeface="Liberation Mono Regular" pitchFamily="1" charset="0"/>
                <a:ea typeface="Liberation Mono Regular" pitchFamily="1" charset="0"/>
                <a:cs typeface="Liberation Mono Regular" pitchFamily="1" charset="0"/>
              </a:defRPr>
            </a:pPr>
            <a:r>
              <a:t>	mount /home</a:t>
            </a:r>
          </a:p>
          <a:p>
            <a:pPr marL="0" indent="0">
              <a:buNone/>
              <a:defRPr sz="1800" cap="none">
                <a:latin typeface="Liberation Mono Regular" pitchFamily="1" charset="0"/>
                <a:ea typeface="Liberation Mono Regular" pitchFamily="1" charset="0"/>
                <a:cs typeface="Liberation Mono Regular" pitchFamily="1" charset="0"/>
              </a:defRPr>
            </a:pPr>
            <a:r>
              <a:t>	exit;;</a:t>
            </a:r>
          </a:p>
          <a:p>
            <a:pPr marL="0" indent="0">
              <a:buNone/>
              <a:defRPr sz="1800" cap="none">
                <a:latin typeface="Liberation Mono Regular" pitchFamily="1" charset="0"/>
                <a:ea typeface="Liberation Mono Regular" pitchFamily="1" charset="0"/>
                <a:cs typeface="Liberation Mono Regular" pitchFamily="1" charset="0"/>
              </a:defRPr>
            </a:pPr>
            <a:r>
              <a:t>esac</a:t>
            </a:r>
          </a:p>
          <a:p>
            <a:pPr marL="0" indent="0">
              <a:buNone/>
              <a:defRPr sz="1800" cap="none">
                <a:latin typeface="Liberation Mono Regular" pitchFamily="1" charset="0"/>
                <a:ea typeface="Liberation Mono Regular" pitchFamily="1" charset="0"/>
                <a:cs typeface="Liberation Mono Regular" pitchFamily="1" charset="0"/>
              </a:defRPr>
            </a:pPr>
            <a:r>
              <a:t>done</a:t>
            </a:r>
          </a:p>
        </p:txBody>
      </p:sp>
    </p:spTree>
  </p:cSld>
  <p:clrMapOvr>
    <a:masterClrMapping/>
  </p:clrMapOvr>
  <p:timing>
    <p:tnLst>
      <p:par>
        <p:cTn id="1" dur="indefinite" restart="never" nodeType="tmRoot"/>
      </p:par>
    </p:tnLst>
  </p:timing>
</p:sld>
</file>

<file path=ppt/slides/slide1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vQUAABAAAAAmAAAACAAAAAEAAAAAAAAAMAAAABQAAAAAAAAAAAD//wAAAQAAAP//AAABAA=="/>
              </a:ext>
            </a:extLst>
          </p:cNvSpPr>
          <p:nvPr>
            <p:ph type="title"/>
          </p:nvPr>
        </p:nvSpPr>
        <p:spPr>
          <a:xfrm>
            <a:off x="609600" y="274320"/>
            <a:ext cx="10972800" cy="658495"/>
          </a:xfrm>
        </p:spPr>
        <p:txBody>
          <a:bodyPr/>
          <a:lstStyle/>
          <a:p>
            <a:pPr>
              <a:defRPr sz="3600" cap="none"/>
            </a:pPr>
            <a:r>
              <a:t>Restoring files with Restore in Interactive mode (-i)</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C4GAABARwAAnCgAABAAAAAmAAAACAAAAAEAAAAAAAAAMAAAABQAAAAAAAAAAAD//wAAAQAAAP//AAABAA=="/>
              </a:ext>
            </a:extLst>
          </p:cNvSpPr>
          <p:nvPr>
            <p:ph type="body" idx="1"/>
          </p:nvPr>
        </p:nvSpPr>
        <p:spPr>
          <a:xfrm>
            <a:off x="609600" y="1004570"/>
            <a:ext cx="10972800" cy="5596890"/>
          </a:xfrm>
        </p:spPr>
        <p:txBody>
          <a:bodyPr/>
          <a:lstStyle/>
          <a:p>
            <a:pPr marL="0" indent="0">
              <a:buNone/>
              <a:defRPr sz="2200" cap="none"/>
            </a:pPr>
            <a:r>
              <a:t>If your backup source was home, #dump -0 -f /mnt/OpenBSD.dump /home, then cd /home/</a:t>
            </a:r>
          </a:p>
          <a:p>
            <a:pPr>
              <a:buFontTx/>
              <a:buAutoNum type="arabicPeriod"/>
              <a:defRPr sz="2200" cap="none"/>
            </a:pPr>
            <a:r>
              <a:t>As root run # restore -i -f /mnt/OpenBSDHomeLvl0.dump</a:t>
            </a:r>
          </a:p>
          <a:p>
            <a:pPr>
              <a:buFontTx/>
              <a:buAutoNum type="arabicPeriod"/>
              <a:defRPr sz="2200" cap="none"/>
            </a:pPr>
            <a:r>
              <a:t>The root prompt will change from # to restore&gt;</a:t>
            </a:r>
          </a:p>
          <a:p>
            <a:pPr>
              <a:buFontTx/>
              <a:buAutoNum type="arabicPeriod"/>
              <a:defRPr sz="2200" cap="none"/>
            </a:pPr>
            <a:r>
              <a:t>At the restore&gt; do ls. This will show someaccount as the directory</a:t>
            </a:r>
          </a:p>
          <a:p>
            <a:pPr>
              <a:buFontTx/>
              <a:buAutoNum type="arabicPeriod"/>
              <a:defRPr sz="2200" cap="none"/>
            </a:pPr>
            <a:r>
              <a:t>Do restore&gt; cd someaccount.ls will show the files </a:t>
            </a:r>
          </a:p>
          <a:p>
            <a:pPr>
              <a:buFontTx/>
              <a:buAutoNum type="arabicPeriod"/>
              <a:defRPr sz="2200" cap="none"/>
            </a:pPr>
            <a:r>
              <a:t>Now do restore&gt; add file1.txt do the same for file2.txt and file3.txt say.</a:t>
            </a:r>
          </a:p>
          <a:p>
            <a:pPr>
              <a:buFontTx/>
              <a:buAutoNum type="arabicPeriod"/>
              <a:defRPr sz="2200" cap="none"/>
            </a:pPr>
            <a:r>
              <a:t>Do restore&gt; ls and all the *.txt files have a leading asterix like so: *file1.txt,*file2.txt, *file3.txt etc. The asterix shows that the files have been marked for extraction to /home/someaccount</a:t>
            </a:r>
          </a:p>
          <a:p>
            <a:pPr>
              <a:buFontTx/>
              <a:buAutoNum type="arabicPeriod"/>
              <a:defRPr sz="2200" cap="none"/>
            </a:pPr>
            <a:r>
              <a:t>Now do restore&gt; extract.The restore will ask "Specify next volume". In this case there is only one volume, so enter 1. If there are multiple volumes then you want to begin with the last one first.</a:t>
            </a:r>
          </a:p>
          <a:p>
            <a:pPr>
              <a:buFontTx/>
              <a:buAutoNum type="arabicPeriod"/>
              <a:defRPr sz="2200" cap="none"/>
            </a:pPr>
            <a:r>
              <a:t>Restore will then ask set owner/mode for '.' ? [y/n]  and you want to use 'y'.</a:t>
            </a:r>
          </a:p>
          <a:p>
            <a:pPr>
              <a:buFontTx/>
              <a:buAutoNum type="arabicPeriod"/>
              <a:defRPr sz="2200" cap="none"/>
            </a:pPr>
            <a:r>
              <a:t>Restore will then extract  the files into /home/someaccount</a:t>
            </a:r>
          </a:p>
          <a:p>
            <a:pPr marL="0" indent="0">
              <a:buFontTx/>
              <a:buAutoNum type="arabicPeriod"/>
              <a:defRPr sz="2200" cap="none"/>
            </a:pPr>
            <a:r>
              <a:t>Finally do restore&gt; quit.</a:t>
            </a:r>
          </a:p>
        </p:txBody>
      </p:sp>
    </p:spTree>
  </p:cSld>
  <p:clrMapOvr>
    <a:masterClrMapping/>
  </p:clrMapOvr>
  <p:timing>
    <p:tnLst>
      <p:par>
        <p:cTn id="1" dur="indefinite" restart="never" nodeType="tmRoot"/>
      </p:par>
    </p:tnLst>
  </p:timing>
</p:sld>
</file>

<file path=ppt/slides/slide1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CChngw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vQUAABAAAAAmAAAACAAAAAEAAAAAAAAAMAAAABQAAAAAAAAAAAD//wAAAQAAAP//AAABAA=="/>
              </a:ext>
            </a:extLst>
          </p:cNvSpPr>
          <p:nvPr>
            <p:ph type="title"/>
          </p:nvPr>
        </p:nvSpPr>
        <p:spPr>
          <a:xfrm>
            <a:off x="609600" y="274320"/>
            <a:ext cx="10972800" cy="658495"/>
          </a:xfrm>
        </p:spPr>
        <p:txBody>
          <a:bodyPr/>
          <a:lstStyle/>
          <a:p>
            <a:pPr>
              <a:defRPr sz="3600" cap="none"/>
            </a:pPr>
            <a:r>
              <a:t>Backup Strategies</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C4GAABARwAAnCgAABAAAAAmAAAACAAAAAEAAAAAAAAAMAAAABQAAAAAAAAAAAD//wAAAQAAAP//AAABAA=="/>
              </a:ext>
            </a:extLst>
          </p:cNvSpPr>
          <p:nvPr>
            <p:ph type="body" idx="1"/>
          </p:nvPr>
        </p:nvSpPr>
        <p:spPr>
          <a:xfrm>
            <a:off x="609600" y="1004570"/>
            <a:ext cx="10972800" cy="5596890"/>
          </a:xfrm>
        </p:spPr>
        <p:txBody>
          <a:bodyPr/>
          <a:lstStyle/>
          <a:p>
            <a:pPr marL="0" indent="0">
              <a:buNone/>
              <a:defRPr sz="2400" cap="none"/>
            </a:pPr>
            <a:r>
              <a:t>Both Aeleen Frisch and Evi Nemeth have good advice on when and at what levels to do backups. Here I will quote the OpenBSD man page </a:t>
            </a:r>
            <a:r>
              <a:rPr sz="2200" cap="none">
                <a:latin typeface="Liberation Sans" pitchFamily="1" charset="0"/>
                <a:ea typeface="Liberation Sans" pitchFamily="1" charset="0"/>
                <a:cs typeface="Liberation Sans" pitchFamily="1" charset="0"/>
              </a:rPr>
              <a:t>(</a:t>
            </a:r>
            <a:r>
              <a:rPr sz="2200" cap="none">
                <a:latin typeface="Liberation Sans" pitchFamily="1" charset="0"/>
                <a:ea typeface="Liberation Sans" pitchFamily="1" charset="0"/>
                <a:cs typeface="Liberation Sans" pitchFamily="1" charset="0"/>
                <a:hlinkClick r:id="rId2"/>
              </a:rPr>
              <a:t>man -s 8 dump</a:t>
            </a:r>
            <a:r>
              <a:rPr sz="2200" cap="none">
                <a:latin typeface="Liberation Sans" pitchFamily="1" charset="0"/>
                <a:ea typeface="Liberation Sans" pitchFamily="1" charset="0"/>
                <a:cs typeface="Liberation Sans" pitchFamily="1" charset="0"/>
              </a:rPr>
              <a:t>).</a:t>
            </a:r>
            <a:endParaRPr sz="2200" cap="none">
              <a:latin typeface="Liberation Sans" pitchFamily="1" charset="0"/>
              <a:ea typeface="Liberation Sans" pitchFamily="1" charset="0"/>
              <a:cs typeface="Liberation Sans" pitchFamily="1" charset="0"/>
            </a:endParaRPr>
          </a:p>
          <a:p>
            <a:pPr>
              <a:buFont typeface="Wingdings" pitchFamily="2" charset="2"/>
              <a:buChar char=""/>
              <a:defRPr sz="2200" cap="none">
                <a:latin typeface="Liberation Sans" pitchFamily="1" charset="0"/>
                <a:ea typeface="Liberation Sans" pitchFamily="1" charset="0"/>
                <a:cs typeface="Liberation Sans" pitchFamily="1" charset="0"/>
              </a:defRPr>
            </a:pPr>
            <a:r>
              <a:t>Always start with a level 0 backup, for example: # /sbin/dump -0u -f /dev/nrst1 /usr/src.	This should be done at set intervals, say once a month or once every two months, and on a set of fresh tapes that is saved forever.</a:t>
            </a:r>
          </a:p>
          <a:p>
            <a:pPr>
              <a:buFont typeface="Wingdings" pitchFamily="2" charset="2"/>
              <a:buChar char=""/>
              <a:defRPr sz="2200" cap="none">
                <a:latin typeface="Liberation Sans" pitchFamily="1" charset="0"/>
                <a:ea typeface="Liberation Sans" pitchFamily="1" charset="0"/>
                <a:cs typeface="Liberation Sans" pitchFamily="1" charset="0"/>
              </a:defRPr>
            </a:pPr>
            <a:r>
              <a:t> After the level 0 dump, backups of active file systems are taken on each day in a cycle of a week. Once a week, a level 1 dump is taken. The other days of the week a higher level dump is done. The following cycle needs at most three tapes to restore to a given point in time, but the dumps at the end of the weekly cycle will require more time and space:  1 2 2 2 2 2 2. This sequence requires at most eight tapes to restore, but the size of the individual dumps will be smaller:  1 2 3 4 5 6 7. This sequence seeks a compromise between backup and restore effort: 1 2 2 3 3 4 4. The weekly level 1 dumps should be done on a set of tapes that is used cyclically. For the daily dumps a tape per day of the week can be used.</a:t>
            </a:r>
          </a:p>
          <a:p>
            <a:pPr>
              <a:buFont typeface="Wingdings" pitchFamily="2" charset="2"/>
              <a:buChar char=""/>
              <a:defRPr sz="2200" cap="none">
                <a:latin typeface="Liberation Sans" pitchFamily="1" charset="0"/>
                <a:ea typeface="Liberation Sans" pitchFamily="1" charset="0"/>
                <a:cs typeface="Liberation Sans" pitchFamily="1" charset="0"/>
              </a:defRPr>
            </a:pPr>
            <a:r>
              <a:t>After several months or so, the daily and weekly tapes should get rotated out of the dump cycle and fresh tapes brought in.</a:t>
            </a:r>
          </a:p>
        </p:txBody>
      </p:sp>
    </p:spTree>
  </p:cSld>
  <p:clrMapOvr>
    <a:masterClrMapping/>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0D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vQUAABAAAAAmAAAACAAAAAEAAAAAAAAAMAAAABQAAAAAAAAAAAD//wAAAQAAAP//AAABAA=="/>
              </a:ext>
            </a:extLst>
          </p:cNvSpPr>
          <p:nvPr>
            <p:ph type="title"/>
          </p:nvPr>
        </p:nvSpPr>
        <p:spPr>
          <a:xfrm>
            <a:off x="609600" y="274320"/>
            <a:ext cx="10972800" cy="658495"/>
          </a:xfrm>
        </p:spPr>
        <p:txBody>
          <a:bodyPr/>
          <a:lstStyle/>
          <a:p>
            <a:pPr/>
            <a:r>
              <a:t>What is Dump and Restore?</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JAtSAk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AHAABARwAAsCUAABAAAAAmAAAACAAAAAEAAAAAAAAAMAAAABQAAAAAAAAAAAD//wAAAQAAAP//AAABAA=="/>
              </a:ext>
            </a:extLst>
          </p:cNvSpPr>
          <p:nvPr>
            <p:ph type="body" idx="1"/>
          </p:nvPr>
        </p:nvSpPr>
        <p:spPr>
          <a:xfrm>
            <a:off x="609600" y="1148080"/>
            <a:ext cx="10972800" cy="4978400"/>
          </a:xfrm>
        </p:spPr>
        <p:txBody>
          <a:bodyPr/>
          <a:lstStyle/>
          <a:p>
            <a:pPr marL="0" indent="0">
              <a:buNone/>
              <a:defRPr sz="3000" cap="none"/>
            </a:pPr>
            <a:r>
              <a:t>Dump is a software for doing backups of the files on your Linux or OpenBSD computer. </a:t>
            </a:r>
          </a:p>
          <a:p>
            <a:pPr marL="0" indent="0">
              <a:buNone/>
              <a:defRPr sz="3000" cap="none"/>
            </a:pPr>
          </a:p>
          <a:p>
            <a:pPr marL="0" indent="0">
              <a:buNone/>
              <a:defRPr sz="3000" cap="none"/>
            </a:pPr>
            <a:r>
              <a:t>Restore is the software that restores those backups. Restore can restore the entire backup or a portion of it in interactive mode.</a:t>
            </a:r>
          </a:p>
          <a:p>
            <a:pPr marL="0" indent="0">
              <a:buNone/>
              <a:defRPr sz="3000" cap="none"/>
            </a:pPr>
          </a:p>
          <a:p>
            <a:pPr marL="0" indent="0">
              <a:buNone/>
              <a:defRPr sz="3000" cap="none"/>
            </a:pPr>
            <a:r>
              <a:t>In OpenBSD Dump and Restore are part of the base system. For Ubuntu Linux, Dump has to be installed with apt-get:</a:t>
            </a:r>
          </a:p>
          <a:p>
            <a:pPr marL="0" indent="0">
              <a:buNone/>
              <a:defRPr sz="3000" cap="none"/>
            </a:pPr>
            <a:r>
              <a:t># sudo apt-get install dump</a:t>
            </a:r>
          </a:p>
          <a:p>
            <a:pPr marL="0" indent="0">
              <a:buNone/>
              <a:defRPr sz="3000" cap="none"/>
            </a:pPr>
            <a:r>
              <a:t>the associated Restore program is part of the Dump package and will be installed at the same time as Dump. </a:t>
            </a:r>
          </a:p>
        </p:txBody>
      </p:sp>
    </p:spTree>
  </p:cSld>
  <p:clrMapOvr>
    <a:masterClrMapping/>
  </p:clrMapOvr>
  <p:timing>
    <p:tnLst>
      <p:par>
        <p:cTn id="1" dur="indefinite" restart="never" nodeType="tmRoot"/>
      </p:par>
    </p:tn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vQUAABAAAAAmAAAACAAAAAEAAAAAAAAAMAAAABQAAAAAAAAAAAD//wAAAQAAAP//AAABAA=="/>
              </a:ext>
            </a:extLst>
          </p:cNvSpPr>
          <p:nvPr>
            <p:ph type="title"/>
          </p:nvPr>
        </p:nvSpPr>
        <p:spPr>
          <a:xfrm>
            <a:off x="609600" y="274320"/>
            <a:ext cx="10972800" cy="658495"/>
          </a:xfrm>
        </p:spPr>
        <p:txBody>
          <a:bodyPr/>
          <a:lstStyle/>
          <a:p>
            <a:pPr/>
            <a:r>
              <a:t>The Benefits of Dump and Restore</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AX7wg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AHAABARwAAsCUAABAAAAAmAAAACAAAAAEAAAAAAAAAMAAAABQAAAAAAAAAAAD//wAAAQAAAP//AAABAA=="/>
              </a:ext>
            </a:extLst>
          </p:cNvSpPr>
          <p:nvPr>
            <p:ph type="body" idx="1"/>
          </p:nvPr>
        </p:nvSpPr>
        <p:spPr>
          <a:xfrm>
            <a:off x="609600" y="1148080"/>
            <a:ext cx="10972800" cy="4978400"/>
          </a:xfrm>
        </p:spPr>
        <p:txBody>
          <a:bodyPr/>
          <a:lstStyle/>
          <a:p>
            <a:pPr marL="0" indent="0">
              <a:buNone/>
              <a:defRPr sz="3000" cap="none"/>
            </a:pPr>
            <a:r>
              <a:t>The dump command builds a list of files that have been modified since the a previous dump, then packs those files into a single file to archive to an external device. Dump has several advantages over other utilities:</a:t>
            </a:r>
          </a:p>
          <a:p>
            <a:pPr>
              <a:buFont typeface="Wingdings" pitchFamily="2" charset="2"/>
              <a:buChar char=""/>
              <a:defRPr sz="3000" cap="none"/>
            </a:pPr>
            <a:r>
              <a:t>Files of any type (even devices) can be backed up and restored.</a:t>
            </a:r>
          </a:p>
          <a:p>
            <a:pPr>
              <a:buFont typeface="Wingdings" pitchFamily="2" charset="2"/>
              <a:buChar char=""/>
              <a:defRPr sz="3000" cap="none"/>
            </a:pPr>
            <a:r>
              <a:t>Permissions, ownerships and modification times are preserved.</a:t>
            </a:r>
          </a:p>
          <a:p>
            <a:pPr>
              <a:buFont typeface="Wingdings" pitchFamily="2" charset="2"/>
              <a:buChar char=""/>
              <a:defRPr sz="3000" cap="none"/>
            </a:pPr>
            <a:r>
              <a:t>Files with holes are handled correctly.</a:t>
            </a:r>
          </a:p>
          <a:p>
            <a:pPr>
              <a:buFont typeface="Wingdings" pitchFamily="2" charset="2"/>
              <a:buChar char=""/>
              <a:defRPr sz="3000" cap="none"/>
            </a:pPr>
            <a:r>
              <a:t>Backups can be performed incrementally[1].</a:t>
            </a:r>
          </a:p>
          <a:p>
            <a:pPr marL="0" indent="0">
              <a:buNone/>
              <a:defRPr sz="3000" cap="none"/>
            </a:pPr>
          </a:p>
          <a:p>
            <a:pPr marL="0" indent="0">
              <a:buNone/>
              <a:defRPr sz="2600" cap="none"/>
            </a:pPr>
            <a:r>
              <a:t>1. From </a:t>
            </a:r>
            <a:r>
              <a:rPr u="sng"/>
              <a:t>UNIX System Administration Handbook</a:t>
            </a:r>
            <a:r>
              <a:t>, by Evi Nemeth, 3</a:t>
            </a:r>
            <a:r>
              <a:rPr cap="none" baseline="30000"/>
              <a:t>rd</a:t>
            </a:r>
            <a:r>
              <a:t> Ed., pg. 176.</a:t>
            </a:r>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B78AY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ABAABARwAAvQUAABAAAAAmAAAACAAAAH1w////////MAAAABQAAAAAAAAAAAD//wAAAQAAAP//AAABAA=="/>
              </a:ext>
            </a:extLst>
          </p:cNvSpPr>
          <p:nvPr>
            <p:ph type="title"/>
          </p:nvPr>
        </p:nvSpPr>
        <p:spPr>
          <a:xfrm>
            <a:off x="609600" y="274320"/>
            <a:ext cx="10972800" cy="658495"/>
          </a:xfrm>
          <a:noFill/>
          <a:ln>
            <a:noFill/>
          </a:ln>
          <a:effectLst/>
        </p:spPr>
        <p:txBody>
          <a:bodyPr vert="horz" wrap="square" numCol="1" spcCol="215900" anchor="ctr">
            <a:prstTxWarp prst="textNoShape">
              <a:avLst/>
            </a:prstTxWarp>
          </a:bodyPr>
          <a:lstStyle/>
          <a:p>
            <a:pPr/>
            <a:r>
              <a:t>Backing up files with Dump</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AHAABARwAADSkAAAAAAAAmAAAACAAAAH1w////////MAAAABQAAAAAAAAAAAD//wAAAQAAAP//AAABAA=="/>
              </a:ext>
            </a:extLst>
          </p:cNvSpPr>
          <p:nvPr>
            <p:ph type="body" idx="1"/>
          </p:nvPr>
        </p:nvSpPr>
        <p:spPr>
          <a:xfrm>
            <a:off x="609600" y="1148080"/>
            <a:ext cx="10972800" cy="5525135"/>
          </a:xfrm>
          <a:noFill/>
          <a:ln>
            <a:noFill/>
          </a:ln>
          <a:effectLst/>
        </p:spPr>
        <p:txBody>
          <a:bodyPr vert="horz" wrap="square" numCol="1" spcCol="215900" anchor="t">
            <a:prstTxWarp prst="textNoShape">
              <a:avLst/>
            </a:prstTxWarp>
          </a:bodyPr>
          <a:lstStyle/>
          <a:p>
            <a:pPr marL="0" indent="0">
              <a:buNone/>
              <a:defRPr sz="3000" b="1" cap="none"/>
            </a:pPr>
            <a:r>
              <a:t>These instructions presume you are using an external HDD.</a:t>
            </a:r>
          </a:p>
          <a:p>
            <a:pPr marL="0" indent="0">
              <a:buNone/>
              <a:defRPr sz="2400" cap="none"/>
            </a:pPr>
            <a:r>
              <a:t>To dump files on OpenBSD, use the following command:</a:t>
            </a:r>
          </a:p>
          <a:p>
            <a:pPr marL="0" indent="0">
              <a:buNone/>
              <a:defRPr sz="2400" cap="none"/>
            </a:pPr>
            <a:r>
              <a:t>dump -0 -f /mnt/feb.dump jon/Howard.rtf jon/howard.*</a:t>
            </a:r>
          </a:p>
          <a:p>
            <a:pPr marL="0" indent="0">
              <a:buNone/>
              <a:defRPr sz="2400" cap="none"/>
            </a:pPr>
            <a:r>
              <a:t>this command copies all files named howard.* and the sole rtf, Howard.rtf</a:t>
            </a:r>
          </a:p>
          <a:p>
            <a:pPr marL="0" indent="0">
              <a:buNone/>
              <a:defRPr sz="2400" cap="none"/>
            </a:pPr>
            <a:r>
              <a:t>to the external hard drive. </a:t>
            </a:r>
          </a:p>
          <a:p>
            <a:pPr marL="0" indent="0">
              <a:buNone/>
              <a:defRPr sz="2400" cap="none"/>
            </a:pPr>
            <a:r>
              <a:t>Another dump: </a:t>
            </a:r>
          </a:p>
          <a:p>
            <a:pPr marL="0" indent="0">
              <a:buNone/>
              <a:defRPr sz="2400" cap="none"/>
            </a:pPr>
            <a:r>
              <a:rPr b="1" i="1" cap="none"/>
              <a:t>Unmount /home so that no activity is going on.</a:t>
            </a:r>
            <a:r>
              <a:t> /dev/rwd0g is the partition that /home resides on. </a:t>
            </a:r>
          </a:p>
          <a:p>
            <a:pPr marL="0" indent="0">
              <a:buNone/>
              <a:defRPr sz="2400" cap="none"/>
            </a:pPr>
            <a:r>
              <a:t># umount /home</a:t>
            </a:r>
          </a:p>
          <a:p>
            <a:pPr marL="0" indent="0">
              <a:buNone/>
              <a:defRPr sz="2400" cap="none"/>
            </a:pPr>
            <a:r>
              <a:t>Then do: # dump -2au -f /mnt/bsd/OpenBSD_lvl2.dump /dev/rwd0g</a:t>
            </a:r>
          </a:p>
          <a:p>
            <a:pPr marL="0" indent="0">
              <a:buNone/>
              <a:defRPr sz="2400" cap="none"/>
            </a:pPr>
            <a:r>
              <a:t>This copies the latest additions to the home directory (/dev/wd0g) to the file OpenBSD_lvl2.dump, a level two dump. The switches -2 gives the dump level and -a means bypass  tape length calculations. The switch -u means update /etc/dumpdates </a:t>
            </a:r>
          </a:p>
        </p:txBody>
      </p:sp>
    </p:spTree>
  </p:cSld>
  <p:clrMapOvr>
    <a:masterClrMapping/>
  </p:clrMapOvr>
  <p:timing>
    <p:tnLst>
      <p:par>
        <p:cTn id="1" dur="indefinite" restart="never" nodeType="tmRoot"/>
      </p:par>
    </p:tnLst>
  </p:timing>
</p:sld>
</file>

<file path=ppt/slides/slide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ABAABARwAAvQUAABAAAAAmAAAACAAAAH1w////////MAAAABQAAAAAAAAAAAD//wAAAQAAAP//AAABAA=="/>
              </a:ext>
            </a:extLst>
          </p:cNvSpPr>
          <p:nvPr>
            <p:ph type="title"/>
          </p:nvPr>
        </p:nvSpPr>
        <p:spPr>
          <a:xfrm>
            <a:off x="609600" y="274320"/>
            <a:ext cx="10972800" cy="658495"/>
          </a:xfrm>
          <a:noFill/>
          <a:ln>
            <a:noFill/>
          </a:ln>
          <a:effectLst/>
        </p:spPr>
        <p:txBody>
          <a:bodyPr vert="horz" wrap="square" numCol="1" spcCol="215900" anchor="ctr">
            <a:prstTxWarp prst="textNoShape">
              <a:avLst/>
            </a:prstTxWarp>
          </a:bodyPr>
          <a:lstStyle/>
          <a:p>
            <a:pPr/>
            <a:r>
              <a:t>Backing up files with Dump</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xhOmM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AHAABARwAADSkAABAAAAAmAAAACAAAAH1w////////MAAAABQAAAAAAAAAAAD//wAAAQAAAP//AAABAA=="/>
              </a:ext>
            </a:extLst>
          </p:cNvSpPr>
          <p:nvPr>
            <p:ph type="body" idx="1"/>
          </p:nvPr>
        </p:nvSpPr>
        <p:spPr>
          <a:xfrm>
            <a:off x="609600" y="1148080"/>
            <a:ext cx="10972800" cy="5525135"/>
          </a:xfrm>
          <a:noFill/>
          <a:ln>
            <a:noFill/>
          </a:ln>
          <a:effectLst/>
        </p:spPr>
        <p:txBody>
          <a:bodyPr vert="horz" wrap="square" numCol="1" spcCol="215900" anchor="t">
            <a:prstTxWarp prst="textNoShape">
              <a:avLst/>
            </a:prstTxWarp>
          </a:bodyPr>
          <a:lstStyle/>
          <a:p>
            <a:pPr marL="0" indent="0">
              <a:buNone/>
              <a:defRPr sz="2600" b="1" cap="none"/>
            </a:pPr>
            <a:r>
              <a:t>The most important options for dump are the following:</a:t>
            </a:r>
          </a:p>
          <a:p>
            <a:pPr marL="0" indent="0">
              <a:buNone/>
              <a:defRPr sz="2400" cap="none"/>
            </a:pPr>
            <a:r>
              <a:t>-0, -1, -2, .... -9</a:t>
            </a:r>
          </a:p>
          <a:p>
            <a:pPr marL="400050" indent="0" defTabSz="457200">
              <a:buNone/>
              <a:tabLst>
                <a:tab pos="0" algn="l"/>
              </a:tabLst>
              <a:defRPr sz="2400" cap="none"/>
            </a:pPr>
            <a:r>
              <a:t>These options indicate the level of the dump this command will perform. Given any level n, dump will search dumpdates for an entry reporting the last time this filesystem was dumped at level n-1 or lower. dump then backs up all files that have been changed since this date. If n is zero, dump will back up the entire file system. If there is no record of a backup for this file system for level n—1 or lower, dump will also back up the entire filesystem. If no level option is specified, it defaults to -9. This option does not require any argument.</a:t>
            </a:r>
          </a:p>
          <a:p>
            <a:pPr marL="0" indent="0">
              <a:buNone/>
              <a:defRPr sz="2400" cap="none"/>
            </a:pPr>
            <a:r>
              <a:t>-u</a:t>
            </a:r>
          </a:p>
          <a:p>
            <a:pPr marL="400050" indent="0">
              <a:buNone/>
              <a:defRPr sz="2400" cap="none"/>
            </a:pPr>
            <a:r>
              <a:t>If dump finishes successfully, this option updates its history file dumpdates (in OpenBSD: /etc/dumpdates). It does not require an argument,</a:t>
            </a:r>
          </a:p>
        </p:txBody>
      </p:sp>
    </p:spTree>
  </p:cSld>
  <p:clrMapOvr>
    <a:masterClrMapping/>
  </p:clrMapOvr>
  <p:timing>
    <p:tnLst>
      <p:par>
        <p:cTn id="1" dur="indefinite" restart="never" nodeType="tmRoot"/>
      </p:par>
    </p:tnLst>
  </p:timing>
</p:sld>
</file>

<file path=ppt/slides/slide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APXAY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ABAABARwAAvQUAABAAAAAmAAAACAAAAH1w////////MAAAABQAAAAAAAAAAAD//wAAAQAAAP//AAABAA=="/>
              </a:ext>
            </a:extLst>
          </p:cNvSpPr>
          <p:nvPr>
            <p:ph type="title"/>
          </p:nvPr>
        </p:nvSpPr>
        <p:spPr>
          <a:xfrm>
            <a:off x="609600" y="274320"/>
            <a:ext cx="10972800" cy="658495"/>
          </a:xfrm>
          <a:noFill/>
          <a:ln>
            <a:noFill/>
          </a:ln>
          <a:effectLst/>
        </p:spPr>
        <p:txBody>
          <a:bodyPr vert="horz" wrap="square" numCol="1" spcCol="215900" anchor="ctr">
            <a:prstTxWarp prst="textNoShape">
              <a:avLst/>
            </a:prstTxWarp>
          </a:bodyPr>
          <a:lstStyle/>
          <a:p>
            <a:pPr/>
            <a:r>
              <a:t>Backing up files with Dump</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AHAABARwAADSkAABAAAAAmAAAACAAAAH1w////////MAAAABQAAAAAAAAAAAD//wAAAQAAAP//AAABAA=="/>
              </a:ext>
            </a:extLst>
          </p:cNvSpPr>
          <p:nvPr>
            <p:ph type="body" idx="1"/>
          </p:nvPr>
        </p:nvSpPr>
        <p:spPr>
          <a:xfrm>
            <a:off x="609600" y="1148080"/>
            <a:ext cx="10972800" cy="5525135"/>
          </a:xfrm>
          <a:noFill/>
          <a:ln>
            <a:noFill/>
          </a:ln>
          <a:effectLst/>
        </p:spPr>
        <p:txBody>
          <a:bodyPr vert="horz" wrap="square" numCol="1" spcCol="215900" anchor="t">
            <a:prstTxWarp prst="textNoShape">
              <a:avLst/>
            </a:prstTxWarp>
          </a:bodyPr>
          <a:lstStyle/>
          <a:p>
            <a:pPr marL="0" indent="0">
              <a:buNone/>
              <a:defRPr sz="2600" b="1" cap="none"/>
            </a:pPr>
            <a:r>
              <a:t>The most important options for dump are the following:</a:t>
            </a:r>
          </a:p>
          <a:p>
            <a:pPr marL="0" indent="0">
              <a:buNone/>
              <a:defRPr sz="2400" cap="none"/>
            </a:pPr>
            <a:r>
              <a:t>-f</a:t>
            </a:r>
          </a:p>
          <a:p>
            <a:pPr marL="400050" indent="0" defTabSz="457200">
              <a:buNone/>
              <a:tabLst>
                <a:tab pos="0" algn="l"/>
              </a:tabLst>
              <a:defRPr sz="2400" cap="none"/>
            </a:pPr>
            <a:r>
              <a:t>This option states that you want to send the dump to something other than the default tape drive (i.e., to a file or to another device). If you use this option, it must have an argument, and this argument must precede the filesystem being dumped. A value of “-” (a single hyphen) for its argument indicates standard output.[2] Example:</a:t>
            </a:r>
          </a:p>
          <a:p>
            <a:pPr marL="400050" indent="0">
              <a:buNone/>
              <a:defRPr sz="2400" cap="none"/>
            </a:pPr>
            <a:r>
              <a:t># dump -0 -a -u -f /mnt/OpenBSD_lvl0.dump /dev/rwd0g</a:t>
            </a:r>
          </a:p>
          <a:p>
            <a:pPr marL="285750">
              <a:buFont typeface="Wingdings" pitchFamily="2" charset="2"/>
              <a:buChar char=""/>
              <a:defRPr sz="2400" cap="none"/>
            </a:pPr>
            <a:r>
              <a:t>This is a level zero dump</a:t>
            </a:r>
          </a:p>
          <a:p>
            <a:pPr marL="285750">
              <a:buFont typeface="Wingdings" pitchFamily="2" charset="2"/>
              <a:buChar char=""/>
              <a:defRPr sz="2400" cap="none"/>
            </a:pPr>
            <a:r>
              <a:t>It is dumping to an external hard drive (-f switch)</a:t>
            </a:r>
          </a:p>
          <a:p>
            <a:pPr marL="285750">
              <a:buFont typeface="Wingdings" pitchFamily="2" charset="2"/>
              <a:buChar char=""/>
              <a:defRPr sz="2400" cap="none"/>
            </a:pPr>
            <a:r>
              <a:t>-u means update /etc/dumpdates</a:t>
            </a:r>
          </a:p>
          <a:p>
            <a:pPr marL="285750">
              <a:buFont typeface="Wingdings" pitchFamily="2" charset="2"/>
              <a:buChar char=""/>
              <a:defRPr sz="2400" cap="none"/>
            </a:pPr>
            <a:r>
              <a:t>-a “auto size”. Bypass all tape length considerations, and enforce writing until an end-of-media indication is returned</a:t>
            </a:r>
          </a:p>
          <a:p>
            <a:pPr marL="0" indent="0">
              <a:buNone/>
              <a:defRPr sz="2400" cap="none"/>
            </a:pPr>
          </a:p>
          <a:p>
            <a:pPr marL="0" indent="0" defTabSz="457200">
              <a:buNone/>
              <a:tabLst>
                <a:tab pos="0" algn="l"/>
              </a:tabLst>
              <a:defRPr sz="2600" cap="none"/>
            </a:pPr>
            <a:r>
              <a:t>[2] Essential System Administration, Aeleen Frisch, 3</a:t>
            </a:r>
            <a:r>
              <a:rPr cap="none" baseline="30000"/>
              <a:t>rd</a:t>
            </a:r>
            <a:r>
              <a:t> Edition, page 733</a:t>
            </a:r>
          </a:p>
        </p:txBody>
      </p:sp>
    </p:spTree>
  </p:cSld>
  <p:clrMapOvr>
    <a:masterClrMapping/>
  </p:clrMapOvr>
  <p:timing>
    <p:tnLst>
      <p:par>
        <p:cTn id="1" dur="indefinite" restart="never" nodeType="tmRoot"/>
      </p:par>
    </p:tnLst>
  </p:timing>
</p:sld>
</file>

<file path=ppt/slides/slide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APXAY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LABAABARwAAvQUAABAAAAAmAAAACAAAAH1w////////MAAAABQAAAAAAAAAAAD//wAAAQAAAP//AAABAA=="/>
              </a:ext>
            </a:extLst>
          </p:cNvSpPr>
          <p:nvPr>
            <p:ph type="title"/>
          </p:nvPr>
        </p:nvSpPr>
        <p:spPr>
          <a:xfrm>
            <a:off x="609600" y="274320"/>
            <a:ext cx="10972800" cy="658495"/>
          </a:xfrm>
          <a:noFill/>
          <a:ln>
            <a:noFill/>
          </a:ln>
          <a:effectLst/>
        </p:spPr>
        <p:txBody>
          <a:bodyPr vert="horz" wrap="square" numCol="1" spcCol="215900" anchor="ctr">
            <a:prstTxWarp prst="textNoShape">
              <a:avLst/>
            </a:prstTxWarp>
          </a:bodyPr>
          <a:lstStyle/>
          <a:p>
            <a:pPr>
              <a:defRPr sz="3600" cap="none"/>
            </a:pPr>
            <a:r>
              <a:t>What is the problem when dumping live filesystems?</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C4GAABARwAAfikAABAAAAAmAAAACAAAAH1w////////MAAAABQAAAAAAAAAAAD//wAAAQAAAP//AAABAA=="/>
              </a:ext>
            </a:extLst>
          </p:cNvSpPr>
          <p:nvPr>
            <p:ph type="body" idx="1"/>
          </p:nvPr>
        </p:nvSpPr>
        <p:spPr>
          <a:xfrm>
            <a:off x="609600" y="1004570"/>
            <a:ext cx="10972800" cy="5740400"/>
          </a:xfrm>
          <a:noFill/>
          <a:ln>
            <a:noFill/>
          </a:ln>
          <a:effectLst/>
        </p:spPr>
        <p:txBody>
          <a:bodyPr vert="horz" wrap="square" numCol="1" spcCol="215900" anchor="t">
            <a:prstTxWarp prst="textNoShape">
              <a:avLst/>
            </a:prstTxWarp>
          </a:bodyPr>
          <a:lstStyle/>
          <a:p>
            <a:pPr marL="0" indent="0">
              <a:buNone/>
              <a:defRPr sz="1800" cap="none"/>
            </a:pPr>
            <a:r>
              <a:t>From Source Forge </a:t>
            </a:r>
            <a:r>
              <a:rPr cap="none">
                <a:hlinkClick r:id="rId2"/>
              </a:rPr>
              <a:t>“Is Dump Deprecated”</a:t>
            </a:r>
            <a:endParaRPr cap="none">
              <a:hlinkClick r:id="rId2"/>
            </a:endParaRPr>
          </a:p>
          <a:p>
            <a:pPr marL="0" indent="0">
              <a:buNone/>
              <a:defRPr sz="1800" cap="none"/>
            </a:pPr>
          </a:p>
          <a:p>
            <a:pPr marL="0" indent="0">
              <a:buNone/>
              <a:defRPr sz="1800" cap="none"/>
            </a:pPr>
            <a:r>
              <a:t>The problem is that the filesystem may be changing while you are dumping it. You have this problem with all backup utilities, but with dump it is more serious. When you are using tar, for example, a file could be changed at the time it is read by tar; in that case, that particular file would be corrupted in the resulting tar file. But whereas for tar this is a problem only if it so happens that the file is changed the instant it is read, dump could backup corrupted versions of files if they changed some time before dump attempts to read them. Let's see why.</a:t>
            </a:r>
          </a:p>
          <a:p>
            <a:pPr marL="0" indent="0">
              <a:buNone/>
              <a:defRPr sz="1800" cap="none"/>
            </a:pPr>
            <a:r>
              <a:t>   The kernel caches write operations to the disk. You can see this for yourself if you make some experiments with a floppy. Insert a floppy in the drive, mount it, and copy a file to the floppy; the operation, especially with recent 2.4 kernels, will appear to finish instantly. You can then do something like ls /mnt/floppy and see that your file is on the disk. But your file is not really on the disk; the drive's light hasn't been on at all. If you looked at the disk through /dev/fd0, you wouldn't find your file there.</a:t>
            </a:r>
          </a:p>
          <a:p>
            <a:pPr marL="0" indent="0">
              <a:buNone/>
              <a:defRPr sz="1800" cap="none"/>
            </a:pPr>
            <a:r>
              <a:t>   You can force the file to be actually written to the diskette by unmounting the diskette, or with the sync command; if you don't, the kernel will write the file on the disk when it sees it fit to do so. What's more, the kernel might actually write half the file on the disk, and I guess that this will be usual with hard disks; when there are lots of pending write operations at approximately the same physical area of the disk, the kernel will probably choose to flush them, but it will probably choose not to flush other pending operations at distant areas, so as to minimize head movement. Thus, when dump reads the filesystem through the block device, it will get corrupted versions of some files if there are pending write operations; even worse, the metadata (filesystem structure) could be corrupt, in which case (a part of) the filesystem could become entirely unreadable.</a:t>
            </a:r>
          </a:p>
        </p:txBody>
      </p:sp>
    </p:spTree>
  </p:cSld>
  <p:clrMapOvr>
    <a:masterClrMapping/>
  </p:clrMapOvr>
  <p:timing>
    <p:tnLst>
      <p:par>
        <p:cTn id="1" dur="indefinite" restart="never" nodeType="tmRoot"/>
      </p:par>
    </p:tnLst>
  </p:timing>
</p:sld>
</file>

<file path=ppt/slides/slide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CDsQg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vQUAABAAAAAmAAAACAAAAAEAAAAAAAAAMAAAABQAAAAAAAAAAAD//wAAAQAAAP//AAABAA=="/>
              </a:ext>
            </a:extLst>
          </p:cNvSpPr>
          <p:nvPr>
            <p:ph type="title"/>
          </p:nvPr>
        </p:nvSpPr>
        <p:spPr>
          <a:xfrm>
            <a:off x="609600" y="274320"/>
            <a:ext cx="10972800" cy="658495"/>
          </a:xfrm>
        </p:spPr>
        <p:txBody>
          <a:bodyPr/>
          <a:lstStyle/>
          <a:p>
            <a:pPr>
              <a:defRPr sz="3600" cap="none"/>
            </a:pPr>
            <a:r>
              <a:t>What is the problem when dumping live filesystems?</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C4GAABARwAAfikAABAAAAAmAAAACAAAAAEAAAAAAAAAMAAAABQAAAAAAAAAAAD//wAAAQAAAP//AAABAA=="/>
              </a:ext>
            </a:extLst>
          </p:cNvSpPr>
          <p:nvPr>
            <p:ph type="body" idx="1"/>
          </p:nvPr>
        </p:nvSpPr>
        <p:spPr>
          <a:xfrm>
            <a:off x="609600" y="1004570"/>
            <a:ext cx="10972800" cy="5740400"/>
          </a:xfrm>
        </p:spPr>
        <p:txBody>
          <a:bodyPr/>
          <a:lstStyle/>
          <a:p>
            <a:pPr marL="0" indent="0">
              <a:buNone/>
              <a:defRPr sz="1800" cap="none"/>
            </a:pPr>
            <a:r>
              <a:t>From Source Forge </a:t>
            </a:r>
            <a:r>
              <a:rPr cap="none">
                <a:hlinkClick r:id="rId2"/>
              </a:rPr>
              <a:t>“Is Dump Deprecated”</a:t>
            </a:r>
            <a:r>
              <a:t>              </a:t>
            </a:r>
            <a:r>
              <a:rPr sz="2200" b="1" cap="none"/>
              <a:t>Can I use dump, then?</a:t>
            </a:r>
            <a:endParaRPr sz="2200" b="1" cap="none"/>
          </a:p>
          <a:p>
            <a:pPr marL="0" indent="0">
              <a:buNone/>
              <a:defRPr sz="1800" cap="none"/>
            </a:pPr>
            <a:r>
              <a:t>   Dump is a really popular backup solution among Unix system administrators worldwide, and it is not because those administrators are ignorant of the problems.</a:t>
            </a:r>
          </a:p>
          <a:p>
            <a:pPr marL="0" indent="0">
              <a:buNone/>
              <a:defRPr sz="1800" cap="none"/>
            </a:pPr>
            <a:r>
              <a:t>   First, you can safely use dump on unmounted and read-only filesystems. You can also safely use dump on idle filesystems if you sync before dumping (but can you be sure they are idle? a solution is to remount them read-only before dumping).</a:t>
            </a:r>
          </a:p>
          <a:p>
            <a:pPr marL="0" indent="0">
              <a:buNone/>
              <a:defRPr sz="1800" cap="none"/>
            </a:pPr>
            <a:r>
              <a:t>   </a:t>
            </a:r>
            <a:r>
              <a:rPr b="1" i="1" cap="none"/>
              <a:t>You can also use dump on non-idle filesystems, but with caution</a:t>
            </a:r>
            <a:r>
              <a:t>. You must take care to dump when the filesystem is not heavily loaded; for example, I dump during the night, when only logfiles and mailboxes are modified, and not heavily. If your filesystem is always on heavy load, maybe you shouldn't use dump. In addition, you should verify your backups.</a:t>
            </a:r>
          </a:p>
          <a:p>
            <a:pPr marL="0" indent="0">
              <a:buNone/>
              <a:defRPr sz="1800" cap="none"/>
            </a:pPr>
            <a:r>
              <a:t>   Doing a dump on an idle but live file system is sometimes neccessary as the default install on manyLinux distributions hang everything off “/” Like so:</a:t>
            </a:r>
          </a:p>
          <a:p>
            <a:pPr marL="0" indent="0">
              <a:buNone/>
              <a:defRPr sz="2000" cap="none">
                <a:latin typeface="Liberation Mono" pitchFamily="1" charset="0"/>
                <a:ea typeface="Liberation Mono" pitchFamily="1" charset="0"/>
                <a:cs typeface="Liberation Mono" pitchFamily="1" charset="0"/>
              </a:defRPr>
            </a:pPr>
            <a:r>
              <a:t>$ df -h</a:t>
            </a:r>
          </a:p>
          <a:p>
            <a:pPr marL="0" indent="0">
              <a:buNone/>
              <a:defRPr sz="2000" cap="none">
                <a:latin typeface="Liberation Mono" pitchFamily="1" charset="0"/>
                <a:ea typeface="Liberation Mono" pitchFamily="1" charset="0"/>
                <a:cs typeface="Liberation Mono" pitchFamily="1" charset="0"/>
              </a:defRPr>
            </a:pPr>
            <a:r>
              <a:t>udev            7.7G     0  7.7G   0% /dev</a:t>
            </a:r>
          </a:p>
          <a:p>
            <a:pPr marL="0" indent="0">
              <a:buNone/>
              <a:defRPr sz="2000" cap="none">
                <a:latin typeface="Liberation Mono" pitchFamily="1" charset="0"/>
                <a:ea typeface="Liberation Mono" pitchFamily="1" charset="0"/>
                <a:cs typeface="Liberation Mono" pitchFamily="1" charset="0"/>
              </a:defRPr>
            </a:pPr>
            <a:r>
              <a:t>tmpfs           1.6G  1.8M  1.6G   1% /run</a:t>
            </a:r>
          </a:p>
          <a:p>
            <a:pPr marL="0" indent="0">
              <a:buNone/>
              <a:defRPr sz="2000" cap="none">
                <a:latin typeface="Liberation Mono" pitchFamily="1" charset="0"/>
                <a:ea typeface="Liberation Mono" pitchFamily="1" charset="0"/>
                <a:cs typeface="Liberation Mono" pitchFamily="1" charset="0"/>
              </a:defRPr>
            </a:pPr>
            <a:r>
              <a:t>/dev/nvme0n1p5  179G   68G  102G  41% /</a:t>
            </a:r>
          </a:p>
          <a:p>
            <a:pPr marL="0" indent="0">
              <a:buNone/>
              <a:defRPr sz="2000" cap="none">
                <a:latin typeface="Liberation Mono" pitchFamily="1" charset="0"/>
                <a:ea typeface="Liberation Mono" pitchFamily="1" charset="0"/>
                <a:cs typeface="Liberation Mono" pitchFamily="1" charset="0"/>
              </a:defRPr>
            </a:pPr>
            <a:r>
              <a:t>tmpfs           7.7G     0  7.7G   0% /dev/shm</a:t>
            </a:r>
          </a:p>
          <a:p>
            <a:pPr marL="0" indent="0">
              <a:buNone/>
              <a:defRPr sz="2000" cap="none">
                <a:latin typeface="Liberation Mono" pitchFamily="1" charset="0"/>
                <a:ea typeface="Liberation Mono" pitchFamily="1" charset="0"/>
                <a:cs typeface="Liberation Mono" pitchFamily="1" charset="0"/>
              </a:defRPr>
            </a:pPr>
          </a:p>
          <a:p>
            <a:pPr marL="0" indent="0">
              <a:buNone/>
              <a:defRPr sz="1800" cap="none"/>
            </a:pPr>
            <a:r>
              <a:t>The whole file system on my Mint Linux hangs on /dev/nvme0n1p5. Unmounting “/” will shutdown your computer</a:t>
            </a:r>
          </a:p>
        </p:txBody>
      </p:sp>
    </p:spTree>
  </p:cSld>
  <p:clrMapOvr>
    <a:masterClrMapping/>
  </p:clrMapOvr>
  <p:timing>
    <p:tnLst>
      <p:par>
        <p:cTn id="1" dur="indefinite" restart="never" nodeType="tmRoot"/>
      </p:par>
    </p:tnLst>
  </p:timing>
</p:sld>
</file>

<file path=ppt/slides/slide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hDX4Y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APXAY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vQUAABAAAAAmAAAACAAAAAEAAAAAAAAAMAAAABQAAAAAAAAAAAD//wAAAQAAAP//AAABAA=="/>
              </a:ext>
            </a:extLst>
          </p:cNvSpPr>
          <p:nvPr>
            <p:ph type="title"/>
          </p:nvPr>
        </p:nvSpPr>
        <p:spPr>
          <a:xfrm>
            <a:off x="609600" y="274320"/>
            <a:ext cx="10972800" cy="658495"/>
          </a:xfrm>
        </p:spPr>
        <p:txBody>
          <a:bodyPr/>
          <a:lstStyle/>
          <a:p>
            <a:pPr>
              <a:defRPr sz="3600" cap="none"/>
            </a:pPr>
            <a:r>
              <a:t>What is the problem when dumping live filesystems?</a:t>
            </a:r>
          </a:p>
        </p:txBody>
      </p:sp>
      <p:sp>
        <p:nvSpPr>
          <p:cNvPr id="3" name="SlideText1"/>
          <p:cNvSpPr>
            <a:spLocks noGrp="1" noChangeArrowheads="1"/>
            <a:extLst>
              <a:ext uri="smNativeData">
                <pr:smNativeData xmlns:pr="smNativeData" xmlns="smNativeData" val="SMDATA_16_hDX4Y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C4GAABARwAAfikAABAAAAAmAAAACAAAAAEAAAAAAAAAMAAAABQAAAAAAAAAAAD//wAAAQAAAP//AAABAA=="/>
              </a:ext>
            </a:extLst>
          </p:cNvSpPr>
          <p:nvPr>
            <p:ph type="body" idx="1"/>
          </p:nvPr>
        </p:nvSpPr>
        <p:spPr>
          <a:xfrm>
            <a:off x="609600" y="1004570"/>
            <a:ext cx="10972800" cy="5740400"/>
          </a:xfrm>
        </p:spPr>
        <p:txBody>
          <a:bodyPr/>
          <a:lstStyle/>
          <a:p>
            <a:pPr marL="0" indent="0">
              <a:buNone/>
              <a:defRPr sz="1800" cap="none"/>
            </a:pPr>
            <a:r>
              <a:t>From Source Forge </a:t>
            </a:r>
            <a:r>
              <a:rPr cap="none">
                <a:hlinkClick r:id="rId2"/>
              </a:rPr>
              <a:t>“Is Dump Deprecated”</a:t>
            </a:r>
            <a:r>
              <a:t>    </a:t>
            </a:r>
            <a:r>
              <a:rPr sz="2200" b="1" cap="none"/>
              <a:t>If dump has these problems why not use something else?</a:t>
            </a:r>
            <a:endParaRPr sz="2200" cap="none"/>
          </a:p>
          <a:p>
            <a:pPr marL="0" indent="0">
              <a:buNone/>
              <a:defRPr sz="1800" cap="none"/>
            </a:pPr>
          </a:p>
          <a:p>
            <a:pPr marL="0" indent="0">
              <a:buNone/>
              <a:defRPr sz="1800" cap="none"/>
            </a:pPr>
          </a:p>
          <a:p>
            <a:pPr>
              <a:buFontTx/>
              <a:buAutoNum type="arabicPeriod"/>
              <a:defRPr sz="1800" cap="none"/>
            </a:pPr>
            <a:r>
              <a:t>The fact that dump reads the block device directly gives it several advantages. First, you can dump unmounted file systems. It has been reported that this is particularly useful in cases of filesystem error which renders it unmountable; in those cases, it is useful to dump the filesystem (to the extent possible) before attempting to fsck it, in case fsck causes further data loss.</a:t>
            </a:r>
          </a:p>
          <a:p>
            <a:pPr>
              <a:buFontTx/>
              <a:buAutoNum type="arabicPeriod"/>
              <a:defRPr sz="1800" cap="none"/>
            </a:pPr>
            <a:r>
              <a:t>Dump never changes the filesystem while dumping it. The problem with tar and cpio is that they change a normally mounted read-write filesystem while reading it. The filesystem keeps three times for each file: the last modification time (mtime), the last access time (atime), and the last i-node modification time (ctime). When you read a file through a normal system call, its atime is set to the time of the access. You could then issue another system call to revert atime to its original value, as GNU tar does when given the --atime-preserve option, but in that case ctime changes to indicate an i-node modification. There is no system call to change ctime.</a:t>
            </a:r>
          </a:p>
          <a:p>
            <a:pPr>
              <a:buFontTx/>
              <a:buAutoNum type="arabicPeriod"/>
              <a:defRPr sz="1800" cap="none"/>
            </a:pPr>
            <a:r>
              <a:t>Dump's third advantage is that it works faster, because it bypasses the kernel's filesystem interface. I don't have any experience on this, but I suspect that now that the machines are faster and the filesystem caches are much larger, this advantage is less important than what it used to be.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6">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7">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8">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cleetus</cp:lastModifiedBy>
  <cp:revision>0</cp:revision>
  <dcterms:created xsi:type="dcterms:W3CDTF">2022-08-05T05:50:50Z</dcterms:created>
  <dcterms:modified xsi:type="dcterms:W3CDTF">2022-08-13T23:36:36Z</dcterms:modified>
</cp:coreProperties>
</file>